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13"/>
  </p:notesMasterIdLst>
  <p:sldIdLst>
    <p:sldId id="256" r:id="rId2"/>
    <p:sldId id="266" r:id="rId3"/>
    <p:sldId id="258" r:id="rId4"/>
    <p:sldId id="260" r:id="rId5"/>
    <p:sldId id="301" r:id="rId6"/>
    <p:sldId id="275" r:id="rId7"/>
    <p:sldId id="262" r:id="rId8"/>
    <p:sldId id="302" r:id="rId9"/>
    <p:sldId id="276" r:id="rId10"/>
    <p:sldId id="303" r:id="rId11"/>
    <p:sldId id="304" r:id="rId12"/>
  </p:sldIdLst>
  <p:sldSz cx="9144000" cy="5143500" type="screen16x9"/>
  <p:notesSz cx="6858000" cy="9144000"/>
  <p:embeddedFontLst>
    <p:embeddedFont>
      <p:font typeface="Alfa Slab One" pitchFamily="2" charset="77"/>
      <p:regular r:id="rId14"/>
    </p:embeddedFont>
    <p:embeddedFont>
      <p:font typeface="Cambria Math" panose="02040503050406030204" pitchFamily="18" charset="0"/>
      <p:regular r:id="rId15"/>
    </p:embeddedFont>
    <p:embeddedFont>
      <p:font typeface="Maven Pro Medium" pitchFamily="2" charset="77"/>
      <p:regular r:id="rId16"/>
      <p:bold r:id="rId17"/>
    </p:embeddedFont>
    <p:embeddedFont>
      <p:font typeface="Maven Pro SemiBold" pitchFamily="2" charset="77"/>
      <p:regular r:id="rId18"/>
      <p:bold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FBA92A3-0C04-4DE4-A5A0-B3B0328D69B6}">
  <a:tblStyle styleId="{9FBA92A3-0C04-4DE4-A5A0-B3B0328D69B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12"/>
    <p:restoredTop sz="94681"/>
  </p:normalViewPr>
  <p:slideViewPr>
    <p:cSldViewPr snapToGrid="0">
      <p:cViewPr>
        <p:scale>
          <a:sx n="130" d="100"/>
          <a:sy n="130" d="100"/>
        </p:scale>
        <p:origin x="1224" y="1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eg>
</file>

<file path=ppt/media/image4.png>
</file>

<file path=ppt/media/image5.jpeg>
</file>

<file path=ppt/media/image6.png>
</file>

<file path=ppt/media/image7.pn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b672088a12_0_5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6" name="Google Shape;566;gb672088a12_0_5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b60e28aca1_0_10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b60e28aca1_0_10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b672088a12_0_2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b672088a12_0_2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b672088a1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b672088a1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2937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5" name="Google Shape;985;gb672088a12_0_5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6" name="Google Shape;986;gb672088a12_0_5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b672088a1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b672088a1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ae2bd2ac98_0_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ae2bd2ac98_0_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gae2bd2ac98_0_6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1" name="Google Shape;1011;gae2bd2ac98_0_6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4822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3">
            <a:alphaModFix/>
          </a:blip>
          <a:srcRect t="40348" b="40350"/>
          <a:stretch/>
        </p:blipFill>
        <p:spPr>
          <a:xfrm>
            <a:off x="0" y="4134675"/>
            <a:ext cx="9143998" cy="100882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0000" y="692400"/>
            <a:ext cx="4227300" cy="32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0000" y="4207800"/>
            <a:ext cx="7704000" cy="39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700">
                <a:solidFill>
                  <a:srgbClr val="064554"/>
                </a:solidFill>
                <a:latin typeface="Maven Pro SemiBold"/>
                <a:ea typeface="Maven Pro SemiBold"/>
                <a:cs typeface="Maven Pro SemiBold"/>
                <a:sym typeface="Maven Pro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>
            <a:spLocks noGrp="1"/>
          </p:cNvSpPr>
          <p:nvPr>
            <p:ph type="title" hasCustomPrompt="1"/>
          </p:nvPr>
        </p:nvSpPr>
        <p:spPr>
          <a:xfrm>
            <a:off x="3572697" y="1528075"/>
            <a:ext cx="3859800" cy="141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0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>
            <a:spLocks noGrp="1"/>
          </p:cNvSpPr>
          <p:nvPr>
            <p:ph type="subTitle" idx="1"/>
          </p:nvPr>
        </p:nvSpPr>
        <p:spPr>
          <a:xfrm>
            <a:off x="3595036" y="3037625"/>
            <a:ext cx="3676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Google Shape;47;p13"/>
          <p:cNvPicPr preferRelativeResize="0"/>
          <p:nvPr/>
        </p:nvPicPr>
        <p:blipFill rotWithShape="1">
          <a:blip r:embed="rId2">
            <a:alphaModFix/>
          </a:blip>
          <a:srcRect t="38675" b="38675"/>
          <a:stretch/>
        </p:blipFill>
        <p:spPr>
          <a:xfrm>
            <a:off x="0" y="-27150"/>
            <a:ext cx="9143998" cy="1183874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2" hasCustomPrompt="1"/>
          </p:nvPr>
        </p:nvSpPr>
        <p:spPr>
          <a:xfrm>
            <a:off x="706419" y="1945950"/>
            <a:ext cx="10716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subTitle" idx="1"/>
          </p:nvPr>
        </p:nvSpPr>
        <p:spPr>
          <a:xfrm>
            <a:off x="1953544" y="1830500"/>
            <a:ext cx="1853100" cy="36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3"/>
          <p:cNvSpPr txBox="1">
            <a:spLocks noGrp="1"/>
          </p:cNvSpPr>
          <p:nvPr>
            <p:ph type="subTitle" idx="3"/>
          </p:nvPr>
        </p:nvSpPr>
        <p:spPr>
          <a:xfrm>
            <a:off x="1953544" y="2169225"/>
            <a:ext cx="244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06455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title" idx="4" hasCustomPrompt="1"/>
          </p:nvPr>
        </p:nvSpPr>
        <p:spPr>
          <a:xfrm>
            <a:off x="4755381" y="1945950"/>
            <a:ext cx="10716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5"/>
          </p:nvPr>
        </p:nvSpPr>
        <p:spPr>
          <a:xfrm>
            <a:off x="5992981" y="1830500"/>
            <a:ext cx="1812900" cy="36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6"/>
          </p:nvPr>
        </p:nvSpPr>
        <p:spPr>
          <a:xfrm>
            <a:off x="5992981" y="2169225"/>
            <a:ext cx="244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06455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title" idx="7" hasCustomPrompt="1"/>
          </p:nvPr>
        </p:nvSpPr>
        <p:spPr>
          <a:xfrm>
            <a:off x="706419" y="3622950"/>
            <a:ext cx="10716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8"/>
          </p:nvPr>
        </p:nvSpPr>
        <p:spPr>
          <a:xfrm>
            <a:off x="1953544" y="3536775"/>
            <a:ext cx="1853100" cy="36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9"/>
          </p:nvPr>
        </p:nvSpPr>
        <p:spPr>
          <a:xfrm>
            <a:off x="1953544" y="3875500"/>
            <a:ext cx="244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06455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title" idx="13" hasCustomPrompt="1"/>
          </p:nvPr>
        </p:nvSpPr>
        <p:spPr>
          <a:xfrm>
            <a:off x="4755381" y="3622950"/>
            <a:ext cx="10716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4"/>
          </p:nvPr>
        </p:nvSpPr>
        <p:spPr>
          <a:xfrm>
            <a:off x="5992919" y="3536775"/>
            <a:ext cx="1812900" cy="36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5"/>
          </p:nvPr>
        </p:nvSpPr>
        <p:spPr>
          <a:xfrm>
            <a:off x="5992919" y="3875500"/>
            <a:ext cx="244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06455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_AND_TWO_COLUMNS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 rotWithShape="1">
          <a:blip r:embed="rId2">
            <a:alphaModFix/>
          </a:blip>
          <a:srcRect t="38675" b="38675"/>
          <a:stretch/>
        </p:blipFill>
        <p:spPr>
          <a:xfrm>
            <a:off x="0" y="-27150"/>
            <a:ext cx="9143998" cy="1183874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ubTitle" idx="1"/>
          </p:nvPr>
        </p:nvSpPr>
        <p:spPr>
          <a:xfrm>
            <a:off x="712650" y="403080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subTitle" idx="2"/>
          </p:nvPr>
        </p:nvSpPr>
        <p:spPr>
          <a:xfrm>
            <a:off x="916350" y="3715050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subTitle" idx="3"/>
          </p:nvPr>
        </p:nvSpPr>
        <p:spPr>
          <a:xfrm>
            <a:off x="3436350" y="403080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ubTitle" idx="4"/>
          </p:nvPr>
        </p:nvSpPr>
        <p:spPr>
          <a:xfrm>
            <a:off x="3640100" y="3715050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5"/>
          </p:nvPr>
        </p:nvSpPr>
        <p:spPr>
          <a:xfrm>
            <a:off x="6152700" y="403080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6"/>
          </p:nvPr>
        </p:nvSpPr>
        <p:spPr>
          <a:xfrm>
            <a:off x="6356450" y="3715050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ubTitle" idx="7"/>
          </p:nvPr>
        </p:nvSpPr>
        <p:spPr>
          <a:xfrm>
            <a:off x="712650" y="229175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8"/>
          </p:nvPr>
        </p:nvSpPr>
        <p:spPr>
          <a:xfrm>
            <a:off x="916350" y="1976000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subTitle" idx="9"/>
          </p:nvPr>
        </p:nvSpPr>
        <p:spPr>
          <a:xfrm>
            <a:off x="3436350" y="229175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13"/>
          </p:nvPr>
        </p:nvSpPr>
        <p:spPr>
          <a:xfrm>
            <a:off x="3640100" y="1976000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14"/>
          </p:nvPr>
        </p:nvSpPr>
        <p:spPr>
          <a:xfrm>
            <a:off x="6152700" y="229175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5"/>
          </p:nvPr>
        </p:nvSpPr>
        <p:spPr>
          <a:xfrm>
            <a:off x="6356450" y="1976000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_AND_TWO_COLUMNS_2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2">
            <a:alphaModFix/>
          </a:blip>
          <a:srcRect t="38675" b="38675"/>
          <a:stretch/>
        </p:blipFill>
        <p:spPr>
          <a:xfrm>
            <a:off x="0" y="-27150"/>
            <a:ext cx="9143998" cy="118387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ubTitle" idx="1"/>
          </p:nvPr>
        </p:nvSpPr>
        <p:spPr>
          <a:xfrm>
            <a:off x="720000" y="3819875"/>
            <a:ext cx="22713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subTitle" idx="2"/>
          </p:nvPr>
        </p:nvSpPr>
        <p:spPr>
          <a:xfrm>
            <a:off x="6152700" y="3819875"/>
            <a:ext cx="22713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subTitle" idx="3"/>
          </p:nvPr>
        </p:nvSpPr>
        <p:spPr>
          <a:xfrm>
            <a:off x="1127388" y="3359425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4"/>
          </p:nvPr>
        </p:nvSpPr>
        <p:spPr>
          <a:xfrm>
            <a:off x="6152688" y="3359425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ubTitle" idx="5"/>
          </p:nvPr>
        </p:nvSpPr>
        <p:spPr>
          <a:xfrm>
            <a:off x="720000" y="2085625"/>
            <a:ext cx="22713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6"/>
          </p:nvPr>
        </p:nvSpPr>
        <p:spPr>
          <a:xfrm>
            <a:off x="6152700" y="2085625"/>
            <a:ext cx="22713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7"/>
          </p:nvPr>
        </p:nvSpPr>
        <p:spPr>
          <a:xfrm>
            <a:off x="1127388" y="1625175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8"/>
          </p:nvPr>
        </p:nvSpPr>
        <p:spPr>
          <a:xfrm>
            <a:off x="6152688" y="1625175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TITLE_AND_TWO_COLUMNS_3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18"/>
          <p:cNvPicPr preferRelativeResize="0"/>
          <p:nvPr/>
        </p:nvPicPr>
        <p:blipFill rotWithShape="1">
          <a:blip r:embed="rId2">
            <a:alphaModFix/>
          </a:blip>
          <a:srcRect t="38675" b="38675"/>
          <a:stretch/>
        </p:blipFill>
        <p:spPr>
          <a:xfrm>
            <a:off x="0" y="-27150"/>
            <a:ext cx="9143998" cy="118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1"/>
          </p:nvPr>
        </p:nvSpPr>
        <p:spPr>
          <a:xfrm>
            <a:off x="720000" y="2982450"/>
            <a:ext cx="2271300" cy="7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2"/>
          </p:nvPr>
        </p:nvSpPr>
        <p:spPr>
          <a:xfrm>
            <a:off x="923700" y="2522000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subTitle" idx="3"/>
          </p:nvPr>
        </p:nvSpPr>
        <p:spPr>
          <a:xfrm>
            <a:off x="3436350" y="4047250"/>
            <a:ext cx="2271300" cy="7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4"/>
          </p:nvPr>
        </p:nvSpPr>
        <p:spPr>
          <a:xfrm>
            <a:off x="3640050" y="3586800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ubTitle" idx="5"/>
          </p:nvPr>
        </p:nvSpPr>
        <p:spPr>
          <a:xfrm>
            <a:off x="6152700" y="2982450"/>
            <a:ext cx="2271300" cy="7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subTitle" idx="6"/>
          </p:nvPr>
        </p:nvSpPr>
        <p:spPr>
          <a:xfrm>
            <a:off x="6356400" y="2522000"/>
            <a:ext cx="1863900" cy="391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Alfa Slab One"/>
              <a:buNone/>
              <a:defRPr sz="2000"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title" idx="7" hasCustomPrompt="1"/>
          </p:nvPr>
        </p:nvSpPr>
        <p:spPr>
          <a:xfrm>
            <a:off x="720000" y="1571950"/>
            <a:ext cx="2271300" cy="8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0" name="Google Shape;110;p18"/>
          <p:cNvSpPr txBox="1">
            <a:spLocks noGrp="1"/>
          </p:cNvSpPr>
          <p:nvPr>
            <p:ph type="title" idx="8" hasCustomPrompt="1"/>
          </p:nvPr>
        </p:nvSpPr>
        <p:spPr>
          <a:xfrm>
            <a:off x="3436350" y="2636750"/>
            <a:ext cx="2271300" cy="8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8"/>
          <p:cNvSpPr txBox="1">
            <a:spLocks noGrp="1"/>
          </p:cNvSpPr>
          <p:nvPr>
            <p:ph type="title" idx="9" hasCustomPrompt="1"/>
          </p:nvPr>
        </p:nvSpPr>
        <p:spPr>
          <a:xfrm>
            <a:off x="6152700" y="1571950"/>
            <a:ext cx="2271300" cy="82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ONE_COLUMN_TEXT_1"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9"/>
          <p:cNvPicPr preferRelativeResize="0"/>
          <p:nvPr/>
        </p:nvPicPr>
        <p:blipFill rotWithShape="1">
          <a:blip r:embed="rId2">
            <a:alphaModFix/>
          </a:blip>
          <a:srcRect t="38675" b="38675"/>
          <a:stretch/>
        </p:blipFill>
        <p:spPr>
          <a:xfrm>
            <a:off x="0" y="-27150"/>
            <a:ext cx="9143998" cy="118387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ubTitle" idx="1"/>
          </p:nvPr>
        </p:nvSpPr>
        <p:spPr>
          <a:xfrm>
            <a:off x="720000" y="1494575"/>
            <a:ext cx="3227400" cy="31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1"/>
          <p:cNvPicPr preferRelativeResize="0"/>
          <p:nvPr/>
        </p:nvPicPr>
        <p:blipFill rotWithShape="1">
          <a:blip r:embed="rId2">
            <a:alphaModFix/>
          </a:blip>
          <a:srcRect t="38675" b="38675"/>
          <a:stretch/>
        </p:blipFill>
        <p:spPr>
          <a:xfrm>
            <a:off x="-32562" y="-27150"/>
            <a:ext cx="9209124" cy="11838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3200"/>
              <a:buFont typeface="Alfa Slab One"/>
              <a:buNone/>
              <a:defRPr sz="3200">
                <a:solidFill>
                  <a:srgbClr val="064554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3200"/>
              <a:buFont typeface="Alfa Slab One"/>
              <a:buNone/>
              <a:defRPr sz="3200">
                <a:solidFill>
                  <a:srgbClr val="064554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3200"/>
              <a:buFont typeface="Alfa Slab One"/>
              <a:buNone/>
              <a:defRPr sz="3200">
                <a:solidFill>
                  <a:srgbClr val="064554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3200"/>
              <a:buFont typeface="Alfa Slab One"/>
              <a:buNone/>
              <a:defRPr sz="3200">
                <a:solidFill>
                  <a:srgbClr val="064554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3200"/>
              <a:buFont typeface="Alfa Slab One"/>
              <a:buNone/>
              <a:defRPr sz="3200">
                <a:solidFill>
                  <a:srgbClr val="064554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3200"/>
              <a:buFont typeface="Alfa Slab One"/>
              <a:buNone/>
              <a:defRPr sz="3200">
                <a:solidFill>
                  <a:srgbClr val="064554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3200"/>
              <a:buFont typeface="Alfa Slab One"/>
              <a:buNone/>
              <a:defRPr sz="3200">
                <a:solidFill>
                  <a:srgbClr val="064554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3200"/>
              <a:buFont typeface="Alfa Slab One"/>
              <a:buNone/>
              <a:defRPr sz="3200">
                <a:solidFill>
                  <a:srgbClr val="064554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3200"/>
              <a:buFont typeface="Alfa Slab One"/>
              <a:buNone/>
              <a:defRPr sz="3200">
                <a:solidFill>
                  <a:srgbClr val="064554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Char char="●"/>
              <a:defRPr sz="1600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Char char="○"/>
              <a:defRPr sz="1600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Char char="■"/>
              <a:defRPr sz="1600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Char char="●"/>
              <a:defRPr sz="1600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Char char="○"/>
              <a:defRPr sz="1600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Char char="■"/>
              <a:defRPr sz="1600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Char char="●"/>
              <a:defRPr sz="1600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Char char="○"/>
              <a:defRPr sz="1600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Char char="■"/>
              <a:defRPr sz="1600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7" r:id="rId2"/>
    <p:sldLayoutId id="2147483658" r:id="rId3"/>
    <p:sldLayoutId id="2147483659" r:id="rId4"/>
    <p:sldLayoutId id="2147483661" r:id="rId5"/>
    <p:sldLayoutId id="2147483662" r:id="rId6"/>
    <p:sldLayoutId id="2147483664" r:id="rId7"/>
    <p:sldLayoutId id="2147483665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hyperlink" Target="https://courses.lumenlearning.com/wsu-sandbox/chapter/personality-assessment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ovepress.com/major-depressive-disorder-mechanism-based-prescribing-for-personalized-peer-reviewed-fulltext-article-NDT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ctrTitle"/>
          </p:nvPr>
        </p:nvSpPr>
        <p:spPr>
          <a:xfrm>
            <a:off x="540475" y="411925"/>
            <a:ext cx="5282400" cy="3234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Identifying Good</a:t>
            </a:r>
            <a:r>
              <a:rPr lang="en">
                <a:solidFill>
                  <a:srgbClr val="FF594D"/>
                </a:solidFill>
              </a:rPr>
              <a:t> </a:t>
            </a:r>
            <a:r>
              <a:rPr lang="en">
                <a:solidFill>
                  <a:schemeClr val="dk2"/>
                </a:solidFill>
              </a:rPr>
              <a:t>Measurement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35" name="Google Shape;135;p26"/>
          <p:cNvSpPr txBox="1">
            <a:spLocks noGrp="1"/>
          </p:cNvSpPr>
          <p:nvPr>
            <p:ph type="subTitle" idx="1"/>
          </p:nvPr>
        </p:nvSpPr>
        <p:spPr>
          <a:xfrm>
            <a:off x="720000" y="4207800"/>
            <a:ext cx="7704000" cy="39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Morling, Ch. 5</a:t>
            </a:r>
            <a:endParaRPr/>
          </a:p>
        </p:txBody>
      </p:sp>
      <p:grpSp>
        <p:nvGrpSpPr>
          <p:cNvPr id="136" name="Google Shape;136;p26"/>
          <p:cNvGrpSpPr/>
          <p:nvPr/>
        </p:nvGrpSpPr>
        <p:grpSpPr>
          <a:xfrm>
            <a:off x="4779975" y="539997"/>
            <a:ext cx="3984404" cy="4094220"/>
            <a:chOff x="4779975" y="539997"/>
            <a:chExt cx="3984404" cy="4094220"/>
          </a:xfrm>
        </p:grpSpPr>
        <p:grpSp>
          <p:nvGrpSpPr>
            <p:cNvPr id="137" name="Google Shape;137;p26"/>
            <p:cNvGrpSpPr/>
            <p:nvPr/>
          </p:nvGrpSpPr>
          <p:grpSpPr>
            <a:xfrm>
              <a:off x="4779975" y="1629492"/>
              <a:ext cx="713272" cy="805154"/>
              <a:chOff x="4779975" y="1629492"/>
              <a:chExt cx="713272" cy="805154"/>
            </a:xfrm>
          </p:grpSpPr>
          <p:sp>
            <p:nvSpPr>
              <p:cNvPr id="138" name="Google Shape;138;p26"/>
              <p:cNvSpPr/>
              <p:nvPr/>
            </p:nvSpPr>
            <p:spPr>
              <a:xfrm>
                <a:off x="4779975" y="1629492"/>
                <a:ext cx="713272" cy="805154"/>
              </a:xfrm>
              <a:custGeom>
                <a:avLst/>
                <a:gdLst/>
                <a:ahLst/>
                <a:cxnLst/>
                <a:rect l="l" t="t" r="r" b="b"/>
                <a:pathLst>
                  <a:path w="8811" h="9946" extrusionOk="0">
                    <a:moveTo>
                      <a:pt x="5505" y="0"/>
                    </a:moveTo>
                    <a:cubicBezTo>
                      <a:pt x="5487" y="0"/>
                      <a:pt x="5469" y="4"/>
                      <a:pt x="5452" y="10"/>
                    </a:cubicBezTo>
                    <a:lnTo>
                      <a:pt x="109" y="2279"/>
                    </a:lnTo>
                    <a:cubicBezTo>
                      <a:pt x="30" y="2319"/>
                      <a:pt x="0" y="2407"/>
                      <a:pt x="30" y="2485"/>
                    </a:cubicBezTo>
                    <a:lnTo>
                      <a:pt x="3163" y="9851"/>
                    </a:lnTo>
                    <a:cubicBezTo>
                      <a:pt x="3185" y="9909"/>
                      <a:pt x="3238" y="9945"/>
                      <a:pt x="3295" y="9945"/>
                    </a:cubicBezTo>
                    <a:cubicBezTo>
                      <a:pt x="3317" y="9945"/>
                      <a:pt x="3338" y="9941"/>
                      <a:pt x="3359" y="9930"/>
                    </a:cubicBezTo>
                    <a:lnTo>
                      <a:pt x="8702" y="7662"/>
                    </a:lnTo>
                    <a:cubicBezTo>
                      <a:pt x="8781" y="7632"/>
                      <a:pt x="8811" y="7544"/>
                      <a:pt x="8781" y="7465"/>
                    </a:cubicBezTo>
                    <a:lnTo>
                      <a:pt x="5648" y="99"/>
                    </a:lnTo>
                    <a:cubicBezTo>
                      <a:pt x="5625" y="38"/>
                      <a:pt x="5567" y="0"/>
                      <a:pt x="5505" y="0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6"/>
              <p:cNvSpPr/>
              <p:nvPr/>
            </p:nvSpPr>
            <p:spPr>
              <a:xfrm>
                <a:off x="4856315" y="1698627"/>
                <a:ext cx="382501" cy="247391"/>
              </a:xfrm>
              <a:custGeom>
                <a:avLst/>
                <a:gdLst/>
                <a:ahLst/>
                <a:cxnLst/>
                <a:rect l="l" t="t" r="r" b="b"/>
                <a:pathLst>
                  <a:path w="4725" h="3056" extrusionOk="0">
                    <a:moveTo>
                      <a:pt x="4175" y="1"/>
                    </a:moveTo>
                    <a:lnTo>
                      <a:pt x="0" y="1769"/>
                    </a:lnTo>
                    <a:lnTo>
                      <a:pt x="541" y="3056"/>
                    </a:lnTo>
                    <a:lnTo>
                      <a:pt x="4725" y="1278"/>
                    </a:lnTo>
                    <a:lnTo>
                      <a:pt x="4175" y="1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6"/>
              <p:cNvSpPr/>
              <p:nvPr/>
            </p:nvSpPr>
            <p:spPr>
              <a:xfrm>
                <a:off x="4918327" y="1956223"/>
                <a:ext cx="109772" cy="109853"/>
              </a:xfrm>
              <a:custGeom>
                <a:avLst/>
                <a:gdLst/>
                <a:ahLst/>
                <a:cxnLst/>
                <a:rect l="l" t="t" r="r" b="b"/>
                <a:pathLst>
                  <a:path w="1356" h="1357" extrusionOk="0">
                    <a:moveTo>
                      <a:pt x="953" y="1"/>
                    </a:moveTo>
                    <a:lnTo>
                      <a:pt x="0" y="404"/>
                    </a:lnTo>
                    <a:lnTo>
                      <a:pt x="413" y="1356"/>
                    </a:lnTo>
                    <a:lnTo>
                      <a:pt x="1356" y="954"/>
                    </a:lnTo>
                    <a:lnTo>
                      <a:pt x="953" y="1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6"/>
              <p:cNvSpPr/>
              <p:nvPr/>
            </p:nvSpPr>
            <p:spPr>
              <a:xfrm>
                <a:off x="4918327" y="1951528"/>
                <a:ext cx="125719" cy="125638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2" extrusionOk="0">
                    <a:moveTo>
                      <a:pt x="1091" y="0"/>
                    </a:moveTo>
                    <a:lnTo>
                      <a:pt x="0" y="462"/>
                    </a:lnTo>
                    <a:lnTo>
                      <a:pt x="462" y="1552"/>
                    </a:lnTo>
                    <a:lnTo>
                      <a:pt x="1552" y="1091"/>
                    </a:lnTo>
                    <a:lnTo>
                      <a:pt x="1091" y="0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6"/>
              <p:cNvSpPr/>
              <p:nvPr/>
            </p:nvSpPr>
            <p:spPr>
              <a:xfrm>
                <a:off x="5043968" y="1898260"/>
                <a:ext cx="125638" cy="125719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553" extrusionOk="0">
                    <a:moveTo>
                      <a:pt x="1080" y="0"/>
                    </a:moveTo>
                    <a:lnTo>
                      <a:pt x="0" y="462"/>
                    </a:lnTo>
                    <a:lnTo>
                      <a:pt x="462" y="1552"/>
                    </a:lnTo>
                    <a:lnTo>
                      <a:pt x="1552" y="1090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6"/>
              <p:cNvSpPr/>
              <p:nvPr/>
            </p:nvSpPr>
            <p:spPr>
              <a:xfrm>
                <a:off x="5168800" y="1844911"/>
                <a:ext cx="125719" cy="125719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1090" y="1"/>
                    </a:moveTo>
                    <a:lnTo>
                      <a:pt x="0" y="463"/>
                    </a:lnTo>
                    <a:lnTo>
                      <a:pt x="462" y="1553"/>
                    </a:lnTo>
                    <a:lnTo>
                      <a:pt x="1552" y="1092"/>
                    </a:lnTo>
                    <a:lnTo>
                      <a:pt x="1090" y="1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6"/>
              <p:cNvSpPr/>
              <p:nvPr/>
            </p:nvSpPr>
            <p:spPr>
              <a:xfrm>
                <a:off x="4918327" y="1951528"/>
                <a:ext cx="125719" cy="125638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2" extrusionOk="0">
                    <a:moveTo>
                      <a:pt x="1091" y="0"/>
                    </a:moveTo>
                    <a:lnTo>
                      <a:pt x="0" y="462"/>
                    </a:lnTo>
                    <a:lnTo>
                      <a:pt x="462" y="1552"/>
                    </a:lnTo>
                    <a:lnTo>
                      <a:pt x="1552" y="1091"/>
                    </a:lnTo>
                    <a:lnTo>
                      <a:pt x="1091" y="0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6"/>
              <p:cNvSpPr/>
              <p:nvPr/>
            </p:nvSpPr>
            <p:spPr>
              <a:xfrm>
                <a:off x="5043968" y="1898260"/>
                <a:ext cx="125638" cy="125719"/>
              </a:xfrm>
              <a:custGeom>
                <a:avLst/>
                <a:gdLst/>
                <a:ahLst/>
                <a:cxnLst/>
                <a:rect l="l" t="t" r="r" b="b"/>
                <a:pathLst>
                  <a:path w="1552" h="1553" extrusionOk="0">
                    <a:moveTo>
                      <a:pt x="1080" y="0"/>
                    </a:moveTo>
                    <a:lnTo>
                      <a:pt x="0" y="462"/>
                    </a:lnTo>
                    <a:lnTo>
                      <a:pt x="462" y="1552"/>
                    </a:lnTo>
                    <a:lnTo>
                      <a:pt x="1552" y="1090"/>
                    </a:lnTo>
                    <a:lnTo>
                      <a:pt x="1080" y="0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6"/>
              <p:cNvSpPr/>
              <p:nvPr/>
            </p:nvSpPr>
            <p:spPr>
              <a:xfrm>
                <a:off x="5168800" y="1844911"/>
                <a:ext cx="125719" cy="125719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1090" y="1"/>
                    </a:moveTo>
                    <a:lnTo>
                      <a:pt x="0" y="463"/>
                    </a:lnTo>
                    <a:lnTo>
                      <a:pt x="462" y="1553"/>
                    </a:lnTo>
                    <a:lnTo>
                      <a:pt x="1552" y="1092"/>
                    </a:lnTo>
                    <a:lnTo>
                      <a:pt x="1090" y="1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6"/>
              <p:cNvSpPr/>
              <p:nvPr/>
            </p:nvSpPr>
            <p:spPr>
              <a:xfrm>
                <a:off x="4976371" y="2086640"/>
                <a:ext cx="125719" cy="125719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1081" y="1"/>
                    </a:moveTo>
                    <a:lnTo>
                      <a:pt x="1" y="463"/>
                    </a:lnTo>
                    <a:lnTo>
                      <a:pt x="462" y="1553"/>
                    </a:lnTo>
                    <a:lnTo>
                      <a:pt x="1552" y="1091"/>
                    </a:lnTo>
                    <a:lnTo>
                      <a:pt x="1081" y="1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6"/>
              <p:cNvSpPr/>
              <p:nvPr/>
            </p:nvSpPr>
            <p:spPr>
              <a:xfrm>
                <a:off x="5101203" y="2033453"/>
                <a:ext cx="125719" cy="125638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2" extrusionOk="0">
                    <a:moveTo>
                      <a:pt x="1091" y="0"/>
                    </a:moveTo>
                    <a:lnTo>
                      <a:pt x="0" y="461"/>
                    </a:lnTo>
                    <a:lnTo>
                      <a:pt x="462" y="1552"/>
                    </a:lnTo>
                    <a:lnTo>
                      <a:pt x="1552" y="1090"/>
                    </a:lnTo>
                    <a:lnTo>
                      <a:pt x="1091" y="0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6"/>
              <p:cNvSpPr/>
              <p:nvPr/>
            </p:nvSpPr>
            <p:spPr>
              <a:xfrm>
                <a:off x="5226035" y="1980104"/>
                <a:ext cx="125719" cy="125719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1090" y="1"/>
                    </a:moveTo>
                    <a:lnTo>
                      <a:pt x="1" y="463"/>
                    </a:lnTo>
                    <a:lnTo>
                      <a:pt x="462" y="1552"/>
                    </a:lnTo>
                    <a:lnTo>
                      <a:pt x="1553" y="1091"/>
                    </a:lnTo>
                    <a:lnTo>
                      <a:pt x="1090" y="1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6"/>
              <p:cNvSpPr/>
              <p:nvPr/>
            </p:nvSpPr>
            <p:spPr>
              <a:xfrm>
                <a:off x="5033606" y="2221833"/>
                <a:ext cx="125719" cy="125719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1553" extrusionOk="0">
                    <a:moveTo>
                      <a:pt x="1091" y="0"/>
                    </a:moveTo>
                    <a:lnTo>
                      <a:pt x="1" y="462"/>
                    </a:lnTo>
                    <a:lnTo>
                      <a:pt x="462" y="1552"/>
                    </a:lnTo>
                    <a:lnTo>
                      <a:pt x="1553" y="1091"/>
                    </a:lnTo>
                    <a:lnTo>
                      <a:pt x="1091" y="0"/>
                    </a:lnTo>
                    <a:close/>
                  </a:path>
                </a:pathLst>
              </a:custGeom>
              <a:solidFill>
                <a:srgbClr val="095B6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6"/>
              <p:cNvSpPr/>
              <p:nvPr/>
            </p:nvSpPr>
            <p:spPr>
              <a:xfrm>
                <a:off x="5158438" y="2115298"/>
                <a:ext cx="250548" cy="178986"/>
              </a:xfrm>
              <a:custGeom>
                <a:avLst/>
                <a:gdLst/>
                <a:ahLst/>
                <a:cxnLst/>
                <a:rect l="l" t="t" r="r" b="b"/>
                <a:pathLst>
                  <a:path w="3095" h="2211" extrusionOk="0">
                    <a:moveTo>
                      <a:pt x="2633" y="0"/>
                    </a:moveTo>
                    <a:lnTo>
                      <a:pt x="1759" y="374"/>
                    </a:lnTo>
                    <a:lnTo>
                      <a:pt x="1543" y="472"/>
                    </a:lnTo>
                    <a:lnTo>
                      <a:pt x="0" y="1120"/>
                    </a:lnTo>
                    <a:lnTo>
                      <a:pt x="462" y="2211"/>
                    </a:lnTo>
                    <a:lnTo>
                      <a:pt x="2004" y="1552"/>
                    </a:lnTo>
                    <a:lnTo>
                      <a:pt x="2220" y="1464"/>
                    </a:lnTo>
                    <a:lnTo>
                      <a:pt x="3095" y="1091"/>
                    </a:lnTo>
                    <a:lnTo>
                      <a:pt x="26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6"/>
              <p:cNvSpPr/>
              <p:nvPr/>
            </p:nvSpPr>
            <p:spPr>
              <a:xfrm>
                <a:off x="4997824" y="1747200"/>
                <a:ext cx="202057" cy="105805"/>
              </a:xfrm>
              <a:custGeom>
                <a:avLst/>
                <a:gdLst/>
                <a:ahLst/>
                <a:cxnLst/>
                <a:rect l="l" t="t" r="r" b="b"/>
                <a:pathLst>
                  <a:path w="2496" h="1307" extrusionOk="0">
                    <a:moveTo>
                      <a:pt x="2368" y="0"/>
                    </a:moveTo>
                    <a:lnTo>
                      <a:pt x="0" y="1002"/>
                    </a:lnTo>
                    <a:lnTo>
                      <a:pt x="138" y="1306"/>
                    </a:lnTo>
                    <a:lnTo>
                      <a:pt x="2495" y="304"/>
                    </a:lnTo>
                    <a:lnTo>
                      <a:pt x="2368" y="0"/>
                    </a:lnTo>
                    <a:close/>
                  </a:path>
                </a:pathLst>
              </a:custGeom>
              <a:solidFill>
                <a:srgbClr val="00BD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" name="Google Shape;153;p26"/>
            <p:cNvGrpSpPr/>
            <p:nvPr/>
          </p:nvGrpSpPr>
          <p:grpSpPr>
            <a:xfrm>
              <a:off x="7790829" y="2188475"/>
              <a:ext cx="835763" cy="1178569"/>
              <a:chOff x="7790829" y="2188475"/>
              <a:chExt cx="835763" cy="1178569"/>
            </a:xfrm>
          </p:grpSpPr>
          <p:sp>
            <p:nvSpPr>
              <p:cNvPr id="154" name="Google Shape;154;p26"/>
              <p:cNvSpPr/>
              <p:nvPr/>
            </p:nvSpPr>
            <p:spPr>
              <a:xfrm rot="4291419">
                <a:off x="7844396" y="2281137"/>
                <a:ext cx="575007" cy="527083"/>
              </a:xfrm>
              <a:custGeom>
                <a:avLst/>
                <a:gdLst/>
                <a:ahLst/>
                <a:cxnLst/>
                <a:rect l="l" t="t" r="r" b="b"/>
                <a:pathLst>
                  <a:path w="7103" h="6511" extrusionOk="0">
                    <a:moveTo>
                      <a:pt x="3550" y="0"/>
                    </a:moveTo>
                    <a:cubicBezTo>
                      <a:pt x="3332" y="0"/>
                      <a:pt x="3110" y="22"/>
                      <a:pt x="2888" y="68"/>
                    </a:cubicBezTo>
                    <a:cubicBezTo>
                      <a:pt x="1130" y="432"/>
                      <a:pt x="0" y="2150"/>
                      <a:pt x="364" y="3909"/>
                    </a:cubicBezTo>
                    <a:cubicBezTo>
                      <a:pt x="681" y="5454"/>
                      <a:pt x="2034" y="6511"/>
                      <a:pt x="3543" y="6511"/>
                    </a:cubicBezTo>
                    <a:cubicBezTo>
                      <a:pt x="3761" y="6511"/>
                      <a:pt x="3982" y="6489"/>
                      <a:pt x="4204" y="6443"/>
                    </a:cubicBezTo>
                    <a:cubicBezTo>
                      <a:pt x="5972" y="6079"/>
                      <a:pt x="7102" y="4350"/>
                      <a:pt x="6738" y="2593"/>
                    </a:cubicBezTo>
                    <a:cubicBezTo>
                      <a:pt x="6421" y="1056"/>
                      <a:pt x="5061" y="0"/>
                      <a:pt x="3550" y="0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6"/>
              <p:cNvSpPr/>
              <p:nvPr/>
            </p:nvSpPr>
            <p:spPr>
              <a:xfrm rot="4291419">
                <a:off x="7901925" y="2333427"/>
                <a:ext cx="460459" cy="422250"/>
              </a:xfrm>
              <a:custGeom>
                <a:avLst/>
                <a:gdLst/>
                <a:ahLst/>
                <a:cxnLst/>
                <a:rect l="l" t="t" r="r" b="b"/>
                <a:pathLst>
                  <a:path w="5688" h="5216" extrusionOk="0">
                    <a:moveTo>
                      <a:pt x="2832" y="0"/>
                    </a:moveTo>
                    <a:cubicBezTo>
                      <a:pt x="2660" y="0"/>
                      <a:pt x="2485" y="17"/>
                      <a:pt x="2309" y="53"/>
                    </a:cubicBezTo>
                    <a:cubicBezTo>
                      <a:pt x="904" y="347"/>
                      <a:pt x="1" y="1722"/>
                      <a:pt x="286" y="3137"/>
                    </a:cubicBezTo>
                    <a:cubicBezTo>
                      <a:pt x="543" y="4371"/>
                      <a:pt x="1629" y="5216"/>
                      <a:pt x="2835" y="5216"/>
                    </a:cubicBezTo>
                    <a:cubicBezTo>
                      <a:pt x="3012" y="5216"/>
                      <a:pt x="3191" y="5198"/>
                      <a:pt x="3370" y="5160"/>
                    </a:cubicBezTo>
                    <a:cubicBezTo>
                      <a:pt x="4784" y="4865"/>
                      <a:pt x="5688" y="3490"/>
                      <a:pt x="5393" y="2076"/>
                    </a:cubicBezTo>
                    <a:cubicBezTo>
                      <a:pt x="5135" y="846"/>
                      <a:pt x="4048" y="0"/>
                      <a:pt x="2832" y="0"/>
                    </a:cubicBezTo>
                    <a:close/>
                  </a:path>
                </a:pathLst>
              </a:custGeom>
              <a:solidFill>
                <a:srgbClr val="00BD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6"/>
              <p:cNvSpPr/>
              <p:nvPr/>
            </p:nvSpPr>
            <p:spPr>
              <a:xfrm rot="4291419">
                <a:off x="8205582" y="2766681"/>
                <a:ext cx="160691" cy="84353"/>
              </a:xfrm>
              <a:custGeom>
                <a:avLst/>
                <a:gdLst/>
                <a:ahLst/>
                <a:cxnLst/>
                <a:rect l="l" t="t" r="r" b="b"/>
                <a:pathLst>
                  <a:path w="1985" h="1042" extrusionOk="0">
                    <a:moveTo>
                      <a:pt x="1856" y="0"/>
                    </a:moveTo>
                    <a:lnTo>
                      <a:pt x="0" y="383"/>
                    </a:lnTo>
                    <a:lnTo>
                      <a:pt x="138" y="1041"/>
                    </a:lnTo>
                    <a:lnTo>
                      <a:pt x="1984" y="658"/>
                    </a:lnTo>
                    <a:lnTo>
                      <a:pt x="1856" y="0"/>
                    </a:ln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6"/>
              <p:cNvSpPr/>
              <p:nvPr/>
            </p:nvSpPr>
            <p:spPr>
              <a:xfrm rot="4291419">
                <a:off x="8171937" y="2973714"/>
                <a:ext cx="540764" cy="207887"/>
              </a:xfrm>
              <a:custGeom>
                <a:avLst/>
                <a:gdLst/>
                <a:ahLst/>
                <a:cxnLst/>
                <a:rect l="l" t="t" r="r" b="b"/>
                <a:pathLst>
                  <a:path w="6680" h="2568" extrusionOk="0">
                    <a:moveTo>
                      <a:pt x="5949" y="1"/>
                    </a:moveTo>
                    <a:cubicBezTo>
                      <a:pt x="5911" y="1"/>
                      <a:pt x="5873" y="4"/>
                      <a:pt x="5835" y="11"/>
                    </a:cubicBezTo>
                    <a:lnTo>
                      <a:pt x="551" y="1111"/>
                    </a:lnTo>
                    <a:cubicBezTo>
                      <a:pt x="217" y="1179"/>
                      <a:pt x="1" y="1504"/>
                      <a:pt x="69" y="1838"/>
                    </a:cubicBezTo>
                    <a:lnTo>
                      <a:pt x="119" y="2083"/>
                    </a:lnTo>
                    <a:cubicBezTo>
                      <a:pt x="178" y="2366"/>
                      <a:pt x="434" y="2567"/>
                      <a:pt x="720" y="2567"/>
                    </a:cubicBezTo>
                    <a:cubicBezTo>
                      <a:pt x="761" y="2567"/>
                      <a:pt x="803" y="2563"/>
                      <a:pt x="845" y="2554"/>
                    </a:cubicBezTo>
                    <a:lnTo>
                      <a:pt x="6139" y="1464"/>
                    </a:lnTo>
                    <a:cubicBezTo>
                      <a:pt x="6463" y="1395"/>
                      <a:pt x="6680" y="1072"/>
                      <a:pt x="6610" y="738"/>
                    </a:cubicBezTo>
                    <a:lnTo>
                      <a:pt x="6562" y="492"/>
                    </a:lnTo>
                    <a:cubicBezTo>
                      <a:pt x="6500" y="196"/>
                      <a:pt x="6240" y="1"/>
                      <a:pt x="5949" y="1"/>
                    </a:cubicBezTo>
                    <a:close/>
                  </a:path>
                </a:pathLst>
              </a:custGeom>
              <a:solidFill>
                <a:srgbClr val="FF59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6"/>
              <p:cNvSpPr/>
              <p:nvPr/>
            </p:nvSpPr>
            <p:spPr>
              <a:xfrm rot="4291419">
                <a:off x="7977062" y="2482236"/>
                <a:ext cx="127339" cy="116167"/>
              </a:xfrm>
              <a:custGeom>
                <a:avLst/>
                <a:gdLst/>
                <a:ahLst/>
                <a:cxnLst/>
                <a:rect l="l" t="t" r="r" b="b"/>
                <a:pathLst>
                  <a:path w="1573" h="1435" extrusionOk="0">
                    <a:moveTo>
                      <a:pt x="782" y="1"/>
                    </a:moveTo>
                    <a:cubicBezTo>
                      <a:pt x="735" y="1"/>
                      <a:pt x="688" y="5"/>
                      <a:pt x="640" y="15"/>
                    </a:cubicBezTo>
                    <a:cubicBezTo>
                      <a:pt x="256" y="104"/>
                      <a:pt x="1" y="477"/>
                      <a:pt x="89" y="870"/>
                    </a:cubicBezTo>
                    <a:cubicBezTo>
                      <a:pt x="158" y="1204"/>
                      <a:pt x="452" y="1434"/>
                      <a:pt x="788" y="1434"/>
                    </a:cubicBezTo>
                    <a:cubicBezTo>
                      <a:pt x="836" y="1434"/>
                      <a:pt x="885" y="1430"/>
                      <a:pt x="934" y="1420"/>
                    </a:cubicBezTo>
                    <a:cubicBezTo>
                      <a:pt x="1317" y="1341"/>
                      <a:pt x="1572" y="958"/>
                      <a:pt x="1484" y="575"/>
                    </a:cubicBezTo>
                    <a:cubicBezTo>
                      <a:pt x="1415" y="239"/>
                      <a:pt x="1119" y="1"/>
                      <a:pt x="782" y="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6"/>
              <p:cNvSpPr/>
              <p:nvPr/>
            </p:nvSpPr>
            <p:spPr>
              <a:xfrm rot="4291419">
                <a:off x="8046387" y="2381055"/>
                <a:ext cx="94634" cy="86134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064" extrusionOk="0">
                    <a:moveTo>
                      <a:pt x="581" y="1"/>
                    </a:moveTo>
                    <a:cubicBezTo>
                      <a:pt x="545" y="1"/>
                      <a:pt x="509" y="4"/>
                      <a:pt x="472" y="12"/>
                    </a:cubicBezTo>
                    <a:cubicBezTo>
                      <a:pt x="187" y="70"/>
                      <a:pt x="0" y="355"/>
                      <a:pt x="59" y="640"/>
                    </a:cubicBezTo>
                    <a:cubicBezTo>
                      <a:pt x="111" y="889"/>
                      <a:pt x="335" y="1063"/>
                      <a:pt x="582" y="1063"/>
                    </a:cubicBezTo>
                    <a:cubicBezTo>
                      <a:pt x="617" y="1063"/>
                      <a:pt x="652" y="1060"/>
                      <a:pt x="688" y="1053"/>
                    </a:cubicBezTo>
                    <a:cubicBezTo>
                      <a:pt x="983" y="994"/>
                      <a:pt x="1169" y="708"/>
                      <a:pt x="1110" y="424"/>
                    </a:cubicBezTo>
                    <a:cubicBezTo>
                      <a:pt x="1050" y="174"/>
                      <a:pt x="832" y="1"/>
                      <a:pt x="581" y="1"/>
                    </a:cubicBezTo>
                    <a:close/>
                  </a:path>
                </a:pathLst>
              </a:custGeom>
              <a:solidFill>
                <a:srgbClr val="EDED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" name="Google Shape;160;p26"/>
            <p:cNvGrpSpPr/>
            <p:nvPr/>
          </p:nvGrpSpPr>
          <p:grpSpPr>
            <a:xfrm rot="-8100000">
              <a:off x="8056300" y="573243"/>
              <a:ext cx="419907" cy="989005"/>
              <a:chOff x="5209102" y="1842548"/>
              <a:chExt cx="419911" cy="989014"/>
            </a:xfrm>
          </p:grpSpPr>
          <p:sp>
            <p:nvSpPr>
              <p:cNvPr id="161" name="Google Shape;161;p26"/>
              <p:cNvSpPr/>
              <p:nvPr/>
            </p:nvSpPr>
            <p:spPr>
              <a:xfrm>
                <a:off x="5209102" y="2723976"/>
                <a:ext cx="121672" cy="107586"/>
              </a:xfrm>
              <a:custGeom>
                <a:avLst/>
                <a:gdLst/>
                <a:ahLst/>
                <a:cxnLst/>
                <a:rect l="l" t="t" r="r" b="b"/>
                <a:pathLst>
                  <a:path w="1503" h="1329" extrusionOk="0">
                    <a:moveTo>
                      <a:pt x="746" y="1"/>
                    </a:moveTo>
                    <a:cubicBezTo>
                      <a:pt x="478" y="1"/>
                      <a:pt x="227" y="161"/>
                      <a:pt x="128" y="427"/>
                    </a:cubicBezTo>
                    <a:cubicBezTo>
                      <a:pt x="1" y="770"/>
                      <a:pt x="167" y="1154"/>
                      <a:pt x="511" y="1281"/>
                    </a:cubicBezTo>
                    <a:cubicBezTo>
                      <a:pt x="591" y="1313"/>
                      <a:pt x="673" y="1328"/>
                      <a:pt x="753" y="1328"/>
                    </a:cubicBezTo>
                    <a:cubicBezTo>
                      <a:pt x="1019" y="1328"/>
                      <a:pt x="1268" y="1164"/>
                      <a:pt x="1365" y="908"/>
                    </a:cubicBezTo>
                    <a:cubicBezTo>
                      <a:pt x="1503" y="565"/>
                      <a:pt x="1326" y="181"/>
                      <a:pt x="983" y="44"/>
                    </a:cubicBezTo>
                    <a:cubicBezTo>
                      <a:pt x="905" y="15"/>
                      <a:pt x="825" y="1"/>
                      <a:pt x="74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6"/>
              <p:cNvSpPr/>
              <p:nvPr/>
            </p:nvSpPr>
            <p:spPr>
              <a:xfrm>
                <a:off x="5240918" y="1966570"/>
                <a:ext cx="384039" cy="774473"/>
              </a:xfrm>
              <a:custGeom>
                <a:avLst/>
                <a:gdLst/>
                <a:ahLst/>
                <a:cxnLst/>
                <a:rect l="l" t="t" r="r" b="b"/>
                <a:pathLst>
                  <a:path w="4744" h="9567" extrusionOk="0">
                    <a:moveTo>
                      <a:pt x="3487" y="1"/>
                    </a:moveTo>
                    <a:lnTo>
                      <a:pt x="0" y="9085"/>
                    </a:lnTo>
                    <a:lnTo>
                      <a:pt x="1247" y="9567"/>
                    </a:lnTo>
                    <a:lnTo>
                      <a:pt x="4744" y="481"/>
                    </a:lnTo>
                    <a:lnTo>
                      <a:pt x="3487" y="1"/>
                    </a:lnTo>
                    <a:close/>
                  </a:path>
                </a:pathLst>
              </a:custGeom>
              <a:solidFill>
                <a:srgbClr val="00A6A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6"/>
              <p:cNvSpPr/>
              <p:nvPr/>
            </p:nvSpPr>
            <p:spPr>
              <a:xfrm>
                <a:off x="5218655" y="2702038"/>
                <a:ext cx="123291" cy="95443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1179" extrusionOk="0">
                    <a:moveTo>
                      <a:pt x="275" y="0"/>
                    </a:moveTo>
                    <a:lnTo>
                      <a:pt x="0" y="698"/>
                    </a:lnTo>
                    <a:lnTo>
                      <a:pt x="1258" y="1179"/>
                    </a:lnTo>
                    <a:lnTo>
                      <a:pt x="1522" y="482"/>
                    </a:lnTo>
                    <a:lnTo>
                      <a:pt x="275" y="0"/>
                    </a:lnTo>
                    <a:close/>
                  </a:path>
                </a:pathLst>
              </a:custGeom>
              <a:solidFill>
                <a:srgbClr val="00BD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6"/>
              <p:cNvSpPr/>
              <p:nvPr/>
            </p:nvSpPr>
            <p:spPr>
              <a:xfrm>
                <a:off x="5523126" y="1878249"/>
                <a:ext cx="104267" cy="126529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1563" extrusionOk="0">
                    <a:moveTo>
                      <a:pt x="934" y="1"/>
                    </a:moveTo>
                    <a:lnTo>
                      <a:pt x="1" y="1092"/>
                    </a:lnTo>
                    <a:lnTo>
                      <a:pt x="1249" y="1563"/>
                    </a:lnTo>
                    <a:lnTo>
                      <a:pt x="1288" y="138"/>
                    </a:lnTo>
                    <a:lnTo>
                      <a:pt x="934" y="1"/>
                    </a:lnTo>
                    <a:close/>
                  </a:path>
                </a:pathLst>
              </a:custGeom>
              <a:solidFill>
                <a:srgbClr val="EEEEE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6"/>
              <p:cNvSpPr/>
              <p:nvPr/>
            </p:nvSpPr>
            <p:spPr>
              <a:xfrm>
                <a:off x="5598737" y="1842548"/>
                <a:ext cx="30276" cy="46952"/>
              </a:xfrm>
              <a:custGeom>
                <a:avLst/>
                <a:gdLst/>
                <a:ahLst/>
                <a:cxnLst/>
                <a:rect l="l" t="t" r="r" b="b"/>
                <a:pathLst>
                  <a:path w="374" h="580" extrusionOk="0">
                    <a:moveTo>
                      <a:pt x="373" y="0"/>
                    </a:moveTo>
                    <a:lnTo>
                      <a:pt x="0" y="442"/>
                    </a:lnTo>
                    <a:lnTo>
                      <a:pt x="354" y="579"/>
                    </a:lnTo>
                    <a:lnTo>
                      <a:pt x="37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6" name="Google Shape;166;p26"/>
            <p:cNvSpPr/>
            <p:nvPr/>
          </p:nvSpPr>
          <p:spPr>
            <a:xfrm>
              <a:off x="6626052" y="2609750"/>
              <a:ext cx="124100" cy="124181"/>
            </a:xfrm>
            <a:custGeom>
              <a:avLst/>
              <a:gdLst/>
              <a:ahLst/>
              <a:cxnLst/>
              <a:rect l="l" t="t" r="r" b="b"/>
              <a:pathLst>
                <a:path w="1533" h="1534" extrusionOk="0">
                  <a:moveTo>
                    <a:pt x="766" y="1"/>
                  </a:moveTo>
                  <a:cubicBezTo>
                    <a:pt x="343" y="1"/>
                    <a:pt x="0" y="345"/>
                    <a:pt x="0" y="767"/>
                  </a:cubicBezTo>
                  <a:cubicBezTo>
                    <a:pt x="0" y="1190"/>
                    <a:pt x="343" y="1533"/>
                    <a:pt x="766" y="1533"/>
                  </a:cubicBezTo>
                  <a:cubicBezTo>
                    <a:pt x="1188" y="1533"/>
                    <a:pt x="1532" y="1190"/>
                    <a:pt x="1532" y="767"/>
                  </a:cubicBezTo>
                  <a:cubicBezTo>
                    <a:pt x="1532" y="345"/>
                    <a:pt x="1188" y="1"/>
                    <a:pt x="766" y="1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6"/>
            <p:cNvSpPr/>
            <p:nvPr/>
          </p:nvSpPr>
          <p:spPr>
            <a:xfrm>
              <a:off x="6511501" y="2109697"/>
              <a:ext cx="352305" cy="343562"/>
            </a:xfrm>
            <a:custGeom>
              <a:avLst/>
              <a:gdLst/>
              <a:ahLst/>
              <a:cxnLst/>
              <a:rect l="l" t="t" r="r" b="b"/>
              <a:pathLst>
                <a:path w="4352" h="4244" extrusionOk="0">
                  <a:moveTo>
                    <a:pt x="2181" y="0"/>
                  </a:moveTo>
                  <a:cubicBezTo>
                    <a:pt x="973" y="0"/>
                    <a:pt x="1" y="972"/>
                    <a:pt x="1" y="2171"/>
                  </a:cubicBezTo>
                  <a:cubicBezTo>
                    <a:pt x="1" y="2740"/>
                    <a:pt x="570" y="4243"/>
                    <a:pt x="570" y="4243"/>
                  </a:cubicBezTo>
                  <a:lnTo>
                    <a:pt x="3782" y="4243"/>
                  </a:lnTo>
                  <a:cubicBezTo>
                    <a:pt x="3782" y="4243"/>
                    <a:pt x="4351" y="2740"/>
                    <a:pt x="4351" y="2171"/>
                  </a:cubicBezTo>
                  <a:cubicBezTo>
                    <a:pt x="4351" y="972"/>
                    <a:pt x="3379" y="0"/>
                    <a:pt x="2181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6"/>
            <p:cNvSpPr/>
            <p:nvPr/>
          </p:nvSpPr>
          <p:spPr>
            <a:xfrm>
              <a:off x="6520245" y="2453185"/>
              <a:ext cx="334820" cy="218734"/>
            </a:xfrm>
            <a:custGeom>
              <a:avLst/>
              <a:gdLst/>
              <a:ahLst/>
              <a:cxnLst/>
              <a:rect l="l" t="t" r="r" b="b"/>
              <a:pathLst>
                <a:path w="4136" h="2702" extrusionOk="0">
                  <a:moveTo>
                    <a:pt x="423" y="0"/>
                  </a:moveTo>
                  <a:cubicBezTo>
                    <a:pt x="187" y="0"/>
                    <a:pt x="0" y="187"/>
                    <a:pt x="0" y="422"/>
                  </a:cubicBezTo>
                  <a:cubicBezTo>
                    <a:pt x="0" y="560"/>
                    <a:pt x="69" y="688"/>
                    <a:pt x="168" y="767"/>
                  </a:cubicBezTo>
                  <a:cubicBezTo>
                    <a:pt x="69" y="835"/>
                    <a:pt x="0" y="963"/>
                    <a:pt x="0" y="1100"/>
                  </a:cubicBezTo>
                  <a:cubicBezTo>
                    <a:pt x="0" y="1238"/>
                    <a:pt x="69" y="1356"/>
                    <a:pt x="168" y="1434"/>
                  </a:cubicBezTo>
                  <a:cubicBezTo>
                    <a:pt x="69" y="1513"/>
                    <a:pt x="0" y="1640"/>
                    <a:pt x="0" y="1778"/>
                  </a:cubicBezTo>
                  <a:cubicBezTo>
                    <a:pt x="0" y="2004"/>
                    <a:pt x="187" y="2201"/>
                    <a:pt x="423" y="2201"/>
                  </a:cubicBezTo>
                  <a:lnTo>
                    <a:pt x="914" y="2201"/>
                  </a:lnTo>
                  <a:cubicBezTo>
                    <a:pt x="836" y="2240"/>
                    <a:pt x="777" y="2328"/>
                    <a:pt x="777" y="2436"/>
                  </a:cubicBezTo>
                  <a:cubicBezTo>
                    <a:pt x="777" y="2583"/>
                    <a:pt x="895" y="2701"/>
                    <a:pt x="1041" y="2701"/>
                  </a:cubicBezTo>
                  <a:lnTo>
                    <a:pt x="3104" y="2701"/>
                  </a:lnTo>
                  <a:cubicBezTo>
                    <a:pt x="3252" y="2701"/>
                    <a:pt x="3370" y="2583"/>
                    <a:pt x="3370" y="2436"/>
                  </a:cubicBezTo>
                  <a:cubicBezTo>
                    <a:pt x="3370" y="2328"/>
                    <a:pt x="3311" y="2240"/>
                    <a:pt x="3222" y="2201"/>
                  </a:cubicBezTo>
                  <a:lnTo>
                    <a:pt x="3713" y="2201"/>
                  </a:lnTo>
                  <a:cubicBezTo>
                    <a:pt x="3949" y="2201"/>
                    <a:pt x="4136" y="2004"/>
                    <a:pt x="4136" y="1778"/>
                  </a:cubicBezTo>
                  <a:cubicBezTo>
                    <a:pt x="4136" y="1640"/>
                    <a:pt x="4077" y="1513"/>
                    <a:pt x="3968" y="1434"/>
                  </a:cubicBezTo>
                  <a:cubicBezTo>
                    <a:pt x="4077" y="1356"/>
                    <a:pt x="4136" y="1238"/>
                    <a:pt x="4136" y="1100"/>
                  </a:cubicBezTo>
                  <a:cubicBezTo>
                    <a:pt x="4136" y="963"/>
                    <a:pt x="4077" y="835"/>
                    <a:pt x="3968" y="767"/>
                  </a:cubicBezTo>
                  <a:cubicBezTo>
                    <a:pt x="4077" y="688"/>
                    <a:pt x="4136" y="560"/>
                    <a:pt x="4136" y="422"/>
                  </a:cubicBezTo>
                  <a:cubicBezTo>
                    <a:pt x="4136" y="187"/>
                    <a:pt x="3949" y="0"/>
                    <a:pt x="3713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6"/>
            <p:cNvSpPr/>
            <p:nvPr/>
          </p:nvSpPr>
          <p:spPr>
            <a:xfrm>
              <a:off x="6672925" y="1865539"/>
              <a:ext cx="29467" cy="146362"/>
            </a:xfrm>
            <a:custGeom>
              <a:avLst/>
              <a:gdLst/>
              <a:ahLst/>
              <a:cxnLst/>
              <a:rect l="l" t="t" r="r" b="b"/>
              <a:pathLst>
                <a:path w="364" h="1808" extrusionOk="0">
                  <a:moveTo>
                    <a:pt x="187" y="1"/>
                  </a:moveTo>
                  <a:cubicBezTo>
                    <a:pt x="89" y="1"/>
                    <a:pt x="0" y="79"/>
                    <a:pt x="0" y="178"/>
                  </a:cubicBezTo>
                  <a:lnTo>
                    <a:pt x="0" y="1631"/>
                  </a:lnTo>
                  <a:cubicBezTo>
                    <a:pt x="0" y="1729"/>
                    <a:pt x="89" y="1808"/>
                    <a:pt x="187" y="1808"/>
                  </a:cubicBezTo>
                  <a:cubicBezTo>
                    <a:pt x="285" y="1808"/>
                    <a:pt x="364" y="1729"/>
                    <a:pt x="364" y="1631"/>
                  </a:cubicBezTo>
                  <a:lnTo>
                    <a:pt x="364" y="178"/>
                  </a:lnTo>
                  <a:cubicBezTo>
                    <a:pt x="364" y="79"/>
                    <a:pt x="285" y="1"/>
                    <a:pt x="187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6"/>
            <p:cNvSpPr/>
            <p:nvPr/>
          </p:nvSpPr>
          <p:spPr>
            <a:xfrm>
              <a:off x="6858959" y="1975879"/>
              <a:ext cx="114548" cy="112362"/>
            </a:xfrm>
            <a:custGeom>
              <a:avLst/>
              <a:gdLst/>
              <a:ahLst/>
              <a:cxnLst/>
              <a:rect l="l" t="t" r="r" b="b"/>
              <a:pathLst>
                <a:path w="1415" h="1388" extrusionOk="0">
                  <a:moveTo>
                    <a:pt x="1218" y="1"/>
                  </a:moveTo>
                  <a:cubicBezTo>
                    <a:pt x="1172" y="1"/>
                    <a:pt x="1125" y="18"/>
                    <a:pt x="1091" y="52"/>
                  </a:cubicBezTo>
                  <a:lnTo>
                    <a:pt x="70" y="1074"/>
                  </a:lnTo>
                  <a:cubicBezTo>
                    <a:pt x="0" y="1152"/>
                    <a:pt x="0" y="1261"/>
                    <a:pt x="70" y="1329"/>
                  </a:cubicBezTo>
                  <a:cubicBezTo>
                    <a:pt x="104" y="1368"/>
                    <a:pt x="150" y="1388"/>
                    <a:pt x="197" y="1388"/>
                  </a:cubicBezTo>
                  <a:cubicBezTo>
                    <a:pt x="244" y="1388"/>
                    <a:pt x="290" y="1368"/>
                    <a:pt x="325" y="1329"/>
                  </a:cubicBezTo>
                  <a:lnTo>
                    <a:pt x="1346" y="307"/>
                  </a:lnTo>
                  <a:cubicBezTo>
                    <a:pt x="1415" y="239"/>
                    <a:pt x="1415" y="131"/>
                    <a:pt x="1346" y="52"/>
                  </a:cubicBezTo>
                  <a:cubicBezTo>
                    <a:pt x="1312" y="18"/>
                    <a:pt x="1265" y="1"/>
                    <a:pt x="1218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6"/>
            <p:cNvSpPr/>
            <p:nvPr/>
          </p:nvSpPr>
          <p:spPr>
            <a:xfrm>
              <a:off x="6932142" y="2238495"/>
              <a:ext cx="146362" cy="29467"/>
            </a:xfrm>
            <a:custGeom>
              <a:avLst/>
              <a:gdLst/>
              <a:ahLst/>
              <a:cxnLst/>
              <a:rect l="l" t="t" r="r" b="b"/>
              <a:pathLst>
                <a:path w="1808" h="364" extrusionOk="0">
                  <a:moveTo>
                    <a:pt x="177" y="1"/>
                  </a:moveTo>
                  <a:cubicBezTo>
                    <a:pt x="79" y="1"/>
                    <a:pt x="0" y="79"/>
                    <a:pt x="0" y="177"/>
                  </a:cubicBezTo>
                  <a:cubicBezTo>
                    <a:pt x="0" y="276"/>
                    <a:pt x="79" y="364"/>
                    <a:pt x="177" y="364"/>
                  </a:cubicBezTo>
                  <a:lnTo>
                    <a:pt x="1621" y="364"/>
                  </a:lnTo>
                  <a:cubicBezTo>
                    <a:pt x="1719" y="364"/>
                    <a:pt x="1807" y="276"/>
                    <a:pt x="1807" y="177"/>
                  </a:cubicBezTo>
                  <a:cubicBezTo>
                    <a:pt x="1807" y="79"/>
                    <a:pt x="1719" y="1"/>
                    <a:pt x="1621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6"/>
            <p:cNvSpPr/>
            <p:nvPr/>
          </p:nvSpPr>
          <p:spPr>
            <a:xfrm>
              <a:off x="6401808" y="1975879"/>
              <a:ext cx="115357" cy="112362"/>
            </a:xfrm>
            <a:custGeom>
              <a:avLst/>
              <a:gdLst/>
              <a:ahLst/>
              <a:cxnLst/>
              <a:rect l="l" t="t" r="r" b="b"/>
              <a:pathLst>
                <a:path w="1425" h="1388" extrusionOk="0">
                  <a:moveTo>
                    <a:pt x="201" y="1"/>
                  </a:moveTo>
                  <a:cubicBezTo>
                    <a:pt x="155" y="1"/>
                    <a:pt x="108" y="18"/>
                    <a:pt x="69" y="52"/>
                  </a:cubicBezTo>
                  <a:cubicBezTo>
                    <a:pt x="0" y="131"/>
                    <a:pt x="0" y="239"/>
                    <a:pt x="69" y="307"/>
                  </a:cubicBezTo>
                  <a:lnTo>
                    <a:pt x="1090" y="1329"/>
                  </a:lnTo>
                  <a:cubicBezTo>
                    <a:pt x="1129" y="1368"/>
                    <a:pt x="1176" y="1388"/>
                    <a:pt x="1223" y="1388"/>
                  </a:cubicBezTo>
                  <a:cubicBezTo>
                    <a:pt x="1270" y="1388"/>
                    <a:pt x="1316" y="1368"/>
                    <a:pt x="1356" y="1329"/>
                  </a:cubicBezTo>
                  <a:cubicBezTo>
                    <a:pt x="1424" y="1261"/>
                    <a:pt x="1424" y="1152"/>
                    <a:pt x="1356" y="1074"/>
                  </a:cubicBezTo>
                  <a:lnTo>
                    <a:pt x="334" y="52"/>
                  </a:lnTo>
                  <a:cubicBezTo>
                    <a:pt x="295" y="18"/>
                    <a:pt x="248" y="1"/>
                    <a:pt x="201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6"/>
            <p:cNvSpPr/>
            <p:nvPr/>
          </p:nvSpPr>
          <p:spPr>
            <a:xfrm>
              <a:off x="6297619" y="2238495"/>
              <a:ext cx="146362" cy="29467"/>
            </a:xfrm>
            <a:custGeom>
              <a:avLst/>
              <a:gdLst/>
              <a:ahLst/>
              <a:cxnLst/>
              <a:rect l="l" t="t" r="r" b="b"/>
              <a:pathLst>
                <a:path w="1808" h="364" extrusionOk="0">
                  <a:moveTo>
                    <a:pt x="177" y="1"/>
                  </a:moveTo>
                  <a:cubicBezTo>
                    <a:pt x="79" y="1"/>
                    <a:pt x="0" y="79"/>
                    <a:pt x="0" y="177"/>
                  </a:cubicBezTo>
                  <a:cubicBezTo>
                    <a:pt x="0" y="276"/>
                    <a:pt x="79" y="364"/>
                    <a:pt x="177" y="364"/>
                  </a:cubicBezTo>
                  <a:lnTo>
                    <a:pt x="1621" y="364"/>
                  </a:lnTo>
                  <a:cubicBezTo>
                    <a:pt x="1719" y="364"/>
                    <a:pt x="1807" y="276"/>
                    <a:pt x="1807" y="177"/>
                  </a:cubicBezTo>
                  <a:cubicBezTo>
                    <a:pt x="1807" y="79"/>
                    <a:pt x="1719" y="1"/>
                    <a:pt x="1621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6"/>
            <p:cNvSpPr/>
            <p:nvPr/>
          </p:nvSpPr>
          <p:spPr>
            <a:xfrm>
              <a:off x="5823710" y="2952510"/>
              <a:ext cx="1728660" cy="1681707"/>
            </a:xfrm>
            <a:custGeom>
              <a:avLst/>
              <a:gdLst/>
              <a:ahLst/>
              <a:cxnLst/>
              <a:rect l="l" t="t" r="r" b="b"/>
              <a:pathLst>
                <a:path w="21354" h="20774" extrusionOk="0">
                  <a:moveTo>
                    <a:pt x="1906" y="1"/>
                  </a:moveTo>
                  <a:lnTo>
                    <a:pt x="1906" y="4617"/>
                  </a:lnTo>
                  <a:cubicBezTo>
                    <a:pt x="855" y="4626"/>
                    <a:pt x="0" y="5481"/>
                    <a:pt x="0" y="6542"/>
                  </a:cubicBezTo>
                  <a:cubicBezTo>
                    <a:pt x="0" y="7603"/>
                    <a:pt x="855" y="8457"/>
                    <a:pt x="1906" y="8467"/>
                  </a:cubicBezTo>
                  <a:lnTo>
                    <a:pt x="1906" y="13221"/>
                  </a:lnTo>
                  <a:cubicBezTo>
                    <a:pt x="1906" y="17385"/>
                    <a:pt x="5285" y="20773"/>
                    <a:pt x="9459" y="20773"/>
                  </a:cubicBezTo>
                  <a:lnTo>
                    <a:pt x="11885" y="20773"/>
                  </a:lnTo>
                  <a:cubicBezTo>
                    <a:pt x="16049" y="20773"/>
                    <a:pt x="19428" y="17385"/>
                    <a:pt x="19428" y="13221"/>
                  </a:cubicBezTo>
                  <a:lnTo>
                    <a:pt x="19428" y="8467"/>
                  </a:lnTo>
                  <a:cubicBezTo>
                    <a:pt x="20489" y="8467"/>
                    <a:pt x="21353" y="7603"/>
                    <a:pt x="21353" y="6542"/>
                  </a:cubicBezTo>
                  <a:cubicBezTo>
                    <a:pt x="21353" y="5481"/>
                    <a:pt x="20489" y="4617"/>
                    <a:pt x="19428" y="4617"/>
                  </a:cubicBezTo>
                  <a:lnTo>
                    <a:pt x="19428" y="1"/>
                  </a:ln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6"/>
            <p:cNvSpPr/>
            <p:nvPr/>
          </p:nvSpPr>
          <p:spPr>
            <a:xfrm>
              <a:off x="6536921" y="3400105"/>
              <a:ext cx="300658" cy="475596"/>
            </a:xfrm>
            <a:custGeom>
              <a:avLst/>
              <a:gdLst/>
              <a:ahLst/>
              <a:cxnLst/>
              <a:rect l="l" t="t" r="r" b="b"/>
              <a:pathLst>
                <a:path w="3714" h="5875" extrusionOk="0">
                  <a:moveTo>
                    <a:pt x="1071" y="1"/>
                  </a:moveTo>
                  <a:lnTo>
                    <a:pt x="1071" y="4490"/>
                  </a:lnTo>
                  <a:lnTo>
                    <a:pt x="689" y="4490"/>
                  </a:lnTo>
                  <a:cubicBezTo>
                    <a:pt x="305" y="4490"/>
                    <a:pt x="1" y="4804"/>
                    <a:pt x="1" y="5187"/>
                  </a:cubicBezTo>
                  <a:cubicBezTo>
                    <a:pt x="1" y="5560"/>
                    <a:pt x="305" y="5874"/>
                    <a:pt x="689" y="5874"/>
                  </a:cubicBezTo>
                  <a:lnTo>
                    <a:pt x="3026" y="5874"/>
                  </a:lnTo>
                  <a:cubicBezTo>
                    <a:pt x="3409" y="5874"/>
                    <a:pt x="3714" y="5560"/>
                    <a:pt x="3714" y="5187"/>
                  </a:cubicBezTo>
                  <a:cubicBezTo>
                    <a:pt x="3714" y="4804"/>
                    <a:pt x="3409" y="4490"/>
                    <a:pt x="3026" y="4490"/>
                  </a:cubicBezTo>
                  <a:lnTo>
                    <a:pt x="2643" y="4490"/>
                  </a:lnTo>
                  <a:lnTo>
                    <a:pt x="2643" y="1"/>
                  </a:ln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6"/>
            <p:cNvSpPr/>
            <p:nvPr/>
          </p:nvSpPr>
          <p:spPr>
            <a:xfrm>
              <a:off x="6470134" y="4161883"/>
              <a:ext cx="434229" cy="42257"/>
            </a:xfrm>
            <a:custGeom>
              <a:avLst/>
              <a:gdLst/>
              <a:ahLst/>
              <a:cxnLst/>
              <a:rect l="l" t="t" r="r" b="b"/>
              <a:pathLst>
                <a:path w="5364" h="522" extrusionOk="0">
                  <a:moveTo>
                    <a:pt x="1" y="0"/>
                  </a:moveTo>
                  <a:lnTo>
                    <a:pt x="1" y="521"/>
                  </a:lnTo>
                  <a:lnTo>
                    <a:pt x="5364" y="521"/>
                  </a:lnTo>
                  <a:lnTo>
                    <a:pt x="5364" y="0"/>
                  </a:ln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6"/>
            <p:cNvSpPr/>
            <p:nvPr/>
          </p:nvSpPr>
          <p:spPr>
            <a:xfrm>
              <a:off x="7016416" y="3266531"/>
              <a:ext cx="164657" cy="164738"/>
            </a:xfrm>
            <a:custGeom>
              <a:avLst/>
              <a:gdLst/>
              <a:ahLst/>
              <a:cxnLst/>
              <a:rect l="l" t="t" r="r" b="b"/>
              <a:pathLst>
                <a:path w="2034" h="2035" extrusionOk="0">
                  <a:moveTo>
                    <a:pt x="1022" y="1"/>
                  </a:moveTo>
                  <a:cubicBezTo>
                    <a:pt x="462" y="1"/>
                    <a:pt x="0" y="453"/>
                    <a:pt x="0" y="1022"/>
                  </a:cubicBezTo>
                  <a:cubicBezTo>
                    <a:pt x="0" y="1582"/>
                    <a:pt x="462" y="2034"/>
                    <a:pt x="1022" y="2034"/>
                  </a:cubicBezTo>
                  <a:cubicBezTo>
                    <a:pt x="1582" y="2034"/>
                    <a:pt x="2034" y="1582"/>
                    <a:pt x="2034" y="1022"/>
                  </a:cubicBezTo>
                  <a:cubicBezTo>
                    <a:pt x="2034" y="453"/>
                    <a:pt x="1582" y="1"/>
                    <a:pt x="1022" y="1"/>
                  </a:cubicBezTo>
                  <a:close/>
                </a:path>
              </a:pathLst>
            </a:custGeom>
            <a:solidFill>
              <a:srgbClr val="095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6"/>
            <p:cNvSpPr/>
            <p:nvPr/>
          </p:nvSpPr>
          <p:spPr>
            <a:xfrm>
              <a:off x="6193430" y="3266531"/>
              <a:ext cx="164657" cy="164738"/>
            </a:xfrm>
            <a:custGeom>
              <a:avLst/>
              <a:gdLst/>
              <a:ahLst/>
              <a:cxnLst/>
              <a:rect l="l" t="t" r="r" b="b"/>
              <a:pathLst>
                <a:path w="2034" h="2035" extrusionOk="0">
                  <a:moveTo>
                    <a:pt x="1012" y="1"/>
                  </a:moveTo>
                  <a:cubicBezTo>
                    <a:pt x="453" y="1"/>
                    <a:pt x="1" y="453"/>
                    <a:pt x="1" y="1022"/>
                  </a:cubicBezTo>
                  <a:cubicBezTo>
                    <a:pt x="1" y="1582"/>
                    <a:pt x="453" y="2034"/>
                    <a:pt x="1012" y="2034"/>
                  </a:cubicBezTo>
                  <a:cubicBezTo>
                    <a:pt x="1582" y="2034"/>
                    <a:pt x="2034" y="1582"/>
                    <a:pt x="2034" y="1022"/>
                  </a:cubicBezTo>
                  <a:cubicBezTo>
                    <a:pt x="2034" y="453"/>
                    <a:pt x="1582" y="1"/>
                    <a:pt x="1012" y="1"/>
                  </a:cubicBezTo>
                  <a:close/>
                </a:path>
              </a:pathLst>
            </a:custGeom>
            <a:solidFill>
              <a:srgbClr val="095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6"/>
            <p:cNvSpPr/>
            <p:nvPr/>
          </p:nvSpPr>
          <p:spPr>
            <a:xfrm>
              <a:off x="6602899" y="4344758"/>
              <a:ext cx="170243" cy="248119"/>
            </a:xfrm>
            <a:custGeom>
              <a:avLst/>
              <a:gdLst/>
              <a:ahLst/>
              <a:cxnLst/>
              <a:rect l="l" t="t" r="r" b="b"/>
              <a:pathLst>
                <a:path w="2103" h="3065" extrusionOk="0">
                  <a:moveTo>
                    <a:pt x="1052" y="0"/>
                  </a:moveTo>
                  <a:cubicBezTo>
                    <a:pt x="472" y="0"/>
                    <a:pt x="1" y="472"/>
                    <a:pt x="1" y="1051"/>
                  </a:cubicBezTo>
                  <a:lnTo>
                    <a:pt x="1" y="2014"/>
                  </a:lnTo>
                  <a:cubicBezTo>
                    <a:pt x="1" y="2593"/>
                    <a:pt x="472" y="3065"/>
                    <a:pt x="1052" y="3065"/>
                  </a:cubicBezTo>
                  <a:cubicBezTo>
                    <a:pt x="1631" y="3065"/>
                    <a:pt x="2103" y="2593"/>
                    <a:pt x="2103" y="2014"/>
                  </a:cubicBezTo>
                  <a:lnTo>
                    <a:pt x="2103" y="1051"/>
                  </a:lnTo>
                  <a:cubicBezTo>
                    <a:pt x="2103" y="472"/>
                    <a:pt x="1631" y="0"/>
                    <a:pt x="10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6"/>
            <p:cNvSpPr/>
            <p:nvPr/>
          </p:nvSpPr>
          <p:spPr>
            <a:xfrm>
              <a:off x="6144939" y="3059045"/>
              <a:ext cx="261719" cy="96253"/>
            </a:xfrm>
            <a:custGeom>
              <a:avLst/>
              <a:gdLst/>
              <a:ahLst/>
              <a:cxnLst/>
              <a:rect l="l" t="t" r="r" b="b"/>
              <a:pathLst>
                <a:path w="3233" h="1189" extrusionOk="0">
                  <a:moveTo>
                    <a:pt x="590" y="1"/>
                  </a:moveTo>
                  <a:cubicBezTo>
                    <a:pt x="266" y="1"/>
                    <a:pt x="0" y="265"/>
                    <a:pt x="0" y="599"/>
                  </a:cubicBezTo>
                  <a:cubicBezTo>
                    <a:pt x="0" y="924"/>
                    <a:pt x="266" y="1189"/>
                    <a:pt x="590" y="1189"/>
                  </a:cubicBezTo>
                  <a:lnTo>
                    <a:pt x="2643" y="1189"/>
                  </a:lnTo>
                  <a:cubicBezTo>
                    <a:pt x="2967" y="1189"/>
                    <a:pt x="3232" y="924"/>
                    <a:pt x="3232" y="599"/>
                  </a:cubicBezTo>
                  <a:cubicBezTo>
                    <a:pt x="3232" y="265"/>
                    <a:pt x="2967" y="1"/>
                    <a:pt x="26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6"/>
            <p:cNvSpPr/>
            <p:nvPr/>
          </p:nvSpPr>
          <p:spPr>
            <a:xfrm>
              <a:off x="6967924" y="3059045"/>
              <a:ext cx="261638" cy="96253"/>
            </a:xfrm>
            <a:custGeom>
              <a:avLst/>
              <a:gdLst/>
              <a:ahLst/>
              <a:cxnLst/>
              <a:rect l="l" t="t" r="r" b="b"/>
              <a:pathLst>
                <a:path w="3232" h="1189" extrusionOk="0">
                  <a:moveTo>
                    <a:pt x="590" y="1"/>
                  </a:moveTo>
                  <a:cubicBezTo>
                    <a:pt x="265" y="1"/>
                    <a:pt x="0" y="265"/>
                    <a:pt x="0" y="599"/>
                  </a:cubicBezTo>
                  <a:cubicBezTo>
                    <a:pt x="0" y="924"/>
                    <a:pt x="265" y="1189"/>
                    <a:pt x="590" y="1189"/>
                  </a:cubicBezTo>
                  <a:lnTo>
                    <a:pt x="2642" y="1189"/>
                  </a:lnTo>
                  <a:cubicBezTo>
                    <a:pt x="2967" y="1189"/>
                    <a:pt x="3231" y="924"/>
                    <a:pt x="3231" y="599"/>
                  </a:cubicBezTo>
                  <a:cubicBezTo>
                    <a:pt x="3231" y="265"/>
                    <a:pt x="2967" y="1"/>
                    <a:pt x="26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6"/>
            <p:cNvSpPr/>
            <p:nvPr/>
          </p:nvSpPr>
          <p:spPr>
            <a:xfrm>
              <a:off x="5977929" y="864542"/>
              <a:ext cx="1418531" cy="853158"/>
            </a:xfrm>
            <a:custGeom>
              <a:avLst/>
              <a:gdLst/>
              <a:ahLst/>
              <a:cxnLst/>
              <a:rect l="l" t="t" r="r" b="b"/>
              <a:pathLst>
                <a:path w="17523" h="10539" extrusionOk="0">
                  <a:moveTo>
                    <a:pt x="7554" y="0"/>
                  </a:moveTo>
                  <a:cubicBezTo>
                    <a:pt x="3380" y="0"/>
                    <a:pt x="1" y="3379"/>
                    <a:pt x="1" y="7553"/>
                  </a:cubicBezTo>
                  <a:lnTo>
                    <a:pt x="1" y="10539"/>
                  </a:lnTo>
                  <a:lnTo>
                    <a:pt x="17523" y="10539"/>
                  </a:lnTo>
                  <a:lnTo>
                    <a:pt x="17523" y="7553"/>
                  </a:lnTo>
                  <a:cubicBezTo>
                    <a:pt x="17523" y="3379"/>
                    <a:pt x="14144" y="0"/>
                    <a:pt x="9980" y="0"/>
                  </a:cubicBezTo>
                  <a:close/>
                </a:path>
              </a:pathLst>
            </a:custGeom>
            <a:solidFill>
              <a:srgbClr val="EDED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5880541" y="539997"/>
              <a:ext cx="1629898" cy="1055378"/>
            </a:xfrm>
            <a:custGeom>
              <a:avLst/>
              <a:gdLst/>
              <a:ahLst/>
              <a:cxnLst/>
              <a:rect l="l" t="t" r="r" b="b"/>
              <a:pathLst>
                <a:path w="20134" h="13037" extrusionOk="0">
                  <a:moveTo>
                    <a:pt x="11625" y="0"/>
                  </a:moveTo>
                  <a:cubicBezTo>
                    <a:pt x="11184" y="0"/>
                    <a:pt x="10721" y="586"/>
                    <a:pt x="10476" y="1053"/>
                  </a:cubicBezTo>
                  <a:cubicBezTo>
                    <a:pt x="10289" y="1426"/>
                    <a:pt x="10152" y="1888"/>
                    <a:pt x="10093" y="2340"/>
                  </a:cubicBezTo>
                  <a:lnTo>
                    <a:pt x="9759" y="2340"/>
                  </a:lnTo>
                  <a:cubicBezTo>
                    <a:pt x="9276" y="1382"/>
                    <a:pt x="8345" y="227"/>
                    <a:pt x="7840" y="227"/>
                  </a:cubicBezTo>
                  <a:cubicBezTo>
                    <a:pt x="7770" y="227"/>
                    <a:pt x="7708" y="249"/>
                    <a:pt x="7657" y="297"/>
                  </a:cubicBezTo>
                  <a:cubicBezTo>
                    <a:pt x="7195" y="719"/>
                    <a:pt x="8246" y="1495"/>
                    <a:pt x="9042" y="2359"/>
                  </a:cubicBezTo>
                  <a:cubicBezTo>
                    <a:pt x="7363" y="2408"/>
                    <a:pt x="5477" y="2605"/>
                    <a:pt x="4180" y="3106"/>
                  </a:cubicBezTo>
                  <a:cubicBezTo>
                    <a:pt x="1695" y="4068"/>
                    <a:pt x="1204" y="6308"/>
                    <a:pt x="811" y="7329"/>
                  </a:cubicBezTo>
                  <a:cubicBezTo>
                    <a:pt x="379" y="8429"/>
                    <a:pt x="123" y="10276"/>
                    <a:pt x="55" y="11454"/>
                  </a:cubicBezTo>
                  <a:cubicBezTo>
                    <a:pt x="0" y="12454"/>
                    <a:pt x="287" y="13037"/>
                    <a:pt x="1082" y="13037"/>
                  </a:cubicBezTo>
                  <a:cubicBezTo>
                    <a:pt x="1288" y="13037"/>
                    <a:pt x="1527" y="12998"/>
                    <a:pt x="1803" y="12917"/>
                  </a:cubicBezTo>
                  <a:cubicBezTo>
                    <a:pt x="2952" y="12584"/>
                    <a:pt x="3355" y="11769"/>
                    <a:pt x="4288" y="10953"/>
                  </a:cubicBezTo>
                  <a:lnTo>
                    <a:pt x="4288" y="10953"/>
                  </a:lnTo>
                  <a:cubicBezTo>
                    <a:pt x="4465" y="11876"/>
                    <a:pt x="4111" y="13006"/>
                    <a:pt x="5702" y="13006"/>
                  </a:cubicBezTo>
                  <a:cubicBezTo>
                    <a:pt x="7638" y="13006"/>
                    <a:pt x="8138" y="11562"/>
                    <a:pt x="9101" y="10010"/>
                  </a:cubicBezTo>
                  <a:cubicBezTo>
                    <a:pt x="9484" y="11051"/>
                    <a:pt x="9611" y="12426"/>
                    <a:pt x="10839" y="12456"/>
                  </a:cubicBezTo>
                  <a:cubicBezTo>
                    <a:pt x="10860" y="12457"/>
                    <a:pt x="10880" y="12457"/>
                    <a:pt x="10901" y="12457"/>
                  </a:cubicBezTo>
                  <a:cubicBezTo>
                    <a:pt x="12055" y="12457"/>
                    <a:pt x="12546" y="11650"/>
                    <a:pt x="12990" y="11071"/>
                  </a:cubicBezTo>
                  <a:cubicBezTo>
                    <a:pt x="13344" y="10610"/>
                    <a:pt x="13481" y="10020"/>
                    <a:pt x="13776" y="9539"/>
                  </a:cubicBezTo>
                  <a:cubicBezTo>
                    <a:pt x="14120" y="10099"/>
                    <a:pt x="14326" y="10590"/>
                    <a:pt x="14660" y="10983"/>
                  </a:cubicBezTo>
                  <a:cubicBezTo>
                    <a:pt x="15092" y="11513"/>
                    <a:pt x="15691" y="12210"/>
                    <a:pt x="16418" y="12240"/>
                  </a:cubicBezTo>
                  <a:cubicBezTo>
                    <a:pt x="16452" y="12242"/>
                    <a:pt x="16484" y="12243"/>
                    <a:pt x="16516" y="12243"/>
                  </a:cubicBezTo>
                  <a:cubicBezTo>
                    <a:pt x="17700" y="12243"/>
                    <a:pt x="17433" y="11010"/>
                    <a:pt x="17558" y="10207"/>
                  </a:cubicBezTo>
                  <a:lnTo>
                    <a:pt x="17558" y="10207"/>
                  </a:lnTo>
                  <a:cubicBezTo>
                    <a:pt x="18009" y="10757"/>
                    <a:pt x="18255" y="11769"/>
                    <a:pt x="19109" y="11828"/>
                  </a:cubicBezTo>
                  <a:cubicBezTo>
                    <a:pt x="19137" y="11829"/>
                    <a:pt x="19164" y="11830"/>
                    <a:pt x="19189" y="11830"/>
                  </a:cubicBezTo>
                  <a:cubicBezTo>
                    <a:pt x="20133" y="11830"/>
                    <a:pt x="19822" y="10632"/>
                    <a:pt x="19688" y="10010"/>
                  </a:cubicBezTo>
                  <a:cubicBezTo>
                    <a:pt x="19267" y="7997"/>
                    <a:pt x="19138" y="5944"/>
                    <a:pt x="17381" y="4137"/>
                  </a:cubicBezTo>
                  <a:cubicBezTo>
                    <a:pt x="16733" y="3459"/>
                    <a:pt x="14797" y="2664"/>
                    <a:pt x="12097" y="2428"/>
                  </a:cubicBezTo>
                  <a:cubicBezTo>
                    <a:pt x="11870" y="2399"/>
                    <a:pt x="11586" y="2389"/>
                    <a:pt x="11281" y="2369"/>
                  </a:cubicBezTo>
                  <a:cubicBezTo>
                    <a:pt x="11468" y="1750"/>
                    <a:pt x="12204" y="405"/>
                    <a:pt x="12038" y="208"/>
                  </a:cubicBezTo>
                  <a:cubicBezTo>
                    <a:pt x="11908" y="62"/>
                    <a:pt x="11768" y="0"/>
                    <a:pt x="116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42929-1EEC-4048-86E0-D17C46D53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Operationalizing </a:t>
            </a:r>
            <a:r>
              <a:rPr lang="en-US" dirty="0">
                <a:solidFill>
                  <a:schemeClr val="tx2"/>
                </a:solidFill>
              </a:rPr>
              <a:t>Aggression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53A44F-43BA-CE4C-8DBE-0065560AD4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494575"/>
            <a:ext cx="7704000" cy="3108900"/>
          </a:xfrm>
        </p:spPr>
        <p:txBody>
          <a:bodyPr/>
          <a:lstStyle/>
          <a:p>
            <a:pPr marL="0" indent="0"/>
            <a:r>
              <a:rPr lang="en-US" sz="3200" dirty="0"/>
              <a:t>Change scale to ratio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Using tallies: how many times was aggression (as you have operationalized it) present in each clip?</a:t>
            </a:r>
            <a:endParaRPr lang="en-US" dirty="0"/>
          </a:p>
          <a:p>
            <a:pPr marL="0" indent="0"/>
            <a:br>
              <a:rPr lang="en-US" sz="11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159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Operationalizing </a:t>
            </a:r>
            <a:r>
              <a:rPr lang="en" dirty="0">
                <a:solidFill>
                  <a:schemeClr val="tx2"/>
                </a:solidFill>
              </a:rPr>
              <a:t>Aggression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1014" name="Google Shape;1014;p46"/>
          <p:cNvSpPr txBox="1">
            <a:spLocks noGrp="1"/>
          </p:cNvSpPr>
          <p:nvPr>
            <p:ph type="subTitle" idx="1"/>
          </p:nvPr>
        </p:nvSpPr>
        <p:spPr>
          <a:xfrm>
            <a:off x="66639" y="1435220"/>
            <a:ext cx="3227400" cy="31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-US" sz="2000" dirty="0"/>
              <a:t>RATIO</a:t>
            </a:r>
          </a:p>
          <a:p>
            <a:pPr marL="0" indent="0" algn="ctr"/>
            <a:endParaRPr lang="en-US" sz="2000" dirty="0"/>
          </a:p>
          <a:p>
            <a:pPr marL="0" indent="0" algn="ctr"/>
            <a:r>
              <a:rPr lang="en-US" sz="2000" dirty="0"/>
              <a:t>Using tallies: how many times was aggression (as you have operationalized it) present in each clip?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15" name="Google Shape;1015;p46"/>
          <p:cNvGrpSpPr/>
          <p:nvPr/>
        </p:nvGrpSpPr>
        <p:grpSpPr>
          <a:xfrm>
            <a:off x="3072582" y="1241245"/>
            <a:ext cx="5873419" cy="3765184"/>
            <a:chOff x="4854325" y="1936705"/>
            <a:chExt cx="3569700" cy="2142920"/>
          </a:xfrm>
        </p:grpSpPr>
        <p:sp>
          <p:nvSpPr>
            <p:cNvPr id="1016" name="Google Shape;1016;p46"/>
            <p:cNvSpPr/>
            <p:nvPr/>
          </p:nvSpPr>
          <p:spPr>
            <a:xfrm>
              <a:off x="5044081" y="1936705"/>
              <a:ext cx="3190200" cy="1990200"/>
            </a:xfrm>
            <a:prstGeom prst="round2SameRect">
              <a:avLst>
                <a:gd name="adj1" fmla="val 5925"/>
                <a:gd name="adj2" fmla="val 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6"/>
            <p:cNvSpPr/>
            <p:nvPr/>
          </p:nvSpPr>
          <p:spPr>
            <a:xfrm rot="10800000">
              <a:off x="4854325" y="3926925"/>
              <a:ext cx="3569700" cy="152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6"/>
            <p:cNvSpPr/>
            <p:nvPr/>
          </p:nvSpPr>
          <p:spPr>
            <a:xfrm>
              <a:off x="6606475" y="2008050"/>
              <a:ext cx="65400" cy="65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Blank Space Caroline.mov" descr="The still of a Taylor Swift music video. An aerial shot of her lying with her head on someone's knee, wearing sunglasses. ">
            <a:hlinkClick r:id="" action="ppaction://media"/>
            <a:extLst>
              <a:ext uri="{FF2B5EF4-FFF2-40B4-BE49-F238E27FC236}">
                <a16:creationId xmlns:a16="http://schemas.microsoft.com/office/drawing/2014/main" id="{2E2FEDE3-C9A7-A64B-8076-45402E8357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75535" y="1546316"/>
            <a:ext cx="5067511" cy="304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540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p36"/>
          <p:cNvSpPr/>
          <p:nvPr/>
        </p:nvSpPr>
        <p:spPr>
          <a:xfrm>
            <a:off x="3503352" y="3638025"/>
            <a:ext cx="20646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36"/>
          <p:cNvSpPr/>
          <p:nvPr/>
        </p:nvSpPr>
        <p:spPr>
          <a:xfrm>
            <a:off x="6256050" y="3621200"/>
            <a:ext cx="20646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0" name="Google Shape;570;p36"/>
          <p:cNvSpPr/>
          <p:nvPr/>
        </p:nvSpPr>
        <p:spPr>
          <a:xfrm>
            <a:off x="488475" y="3649084"/>
            <a:ext cx="20646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1" name="Google Shape;571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C000"/>
                </a:solidFill>
              </a:rPr>
              <a:t>Types</a:t>
            </a:r>
            <a:r>
              <a:rPr lang="en" dirty="0"/>
              <a:t> of Measures</a:t>
            </a:r>
            <a:endParaRPr dirty="0"/>
          </a:p>
        </p:txBody>
      </p:sp>
      <p:sp>
        <p:nvSpPr>
          <p:cNvPr id="572" name="Google Shape;572;p36"/>
          <p:cNvSpPr txBox="1">
            <a:spLocks noGrp="1"/>
          </p:cNvSpPr>
          <p:nvPr>
            <p:ph type="subTitle" idx="1"/>
          </p:nvPr>
        </p:nvSpPr>
        <p:spPr>
          <a:xfrm>
            <a:off x="19184" y="4003103"/>
            <a:ext cx="2942028" cy="7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People answer answers about themselves in a questionnaire or interview. </a:t>
            </a:r>
            <a:endParaRPr dirty="0"/>
          </a:p>
        </p:txBody>
      </p:sp>
      <p:sp>
        <p:nvSpPr>
          <p:cNvPr id="573" name="Google Shape;573;p36"/>
          <p:cNvSpPr txBox="1">
            <a:spLocks noGrp="1"/>
          </p:cNvSpPr>
          <p:nvPr>
            <p:ph type="subTitle" idx="2"/>
          </p:nvPr>
        </p:nvSpPr>
        <p:spPr>
          <a:xfrm>
            <a:off x="588825" y="3662593"/>
            <a:ext cx="18639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Self-Report</a:t>
            </a:r>
            <a:endParaRPr dirty="0"/>
          </a:p>
        </p:txBody>
      </p:sp>
      <p:sp>
        <p:nvSpPr>
          <p:cNvPr id="574" name="Google Shape;574;p36"/>
          <p:cNvSpPr txBox="1">
            <a:spLocks noGrp="1"/>
          </p:cNvSpPr>
          <p:nvPr>
            <p:ph type="subTitle" idx="3"/>
          </p:nvPr>
        </p:nvSpPr>
        <p:spPr>
          <a:xfrm>
            <a:off x="3436350" y="4047250"/>
            <a:ext cx="2271300" cy="7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hot</a:t>
            </a:r>
            <a:endParaRPr/>
          </a:p>
        </p:txBody>
      </p:sp>
      <p:sp>
        <p:nvSpPr>
          <p:cNvPr id="575" name="Google Shape;575;p36"/>
          <p:cNvSpPr txBox="1">
            <a:spLocks noGrp="1"/>
          </p:cNvSpPr>
          <p:nvPr>
            <p:ph type="subTitle" idx="4"/>
          </p:nvPr>
        </p:nvSpPr>
        <p:spPr>
          <a:xfrm>
            <a:off x="3467004" y="3646888"/>
            <a:ext cx="2137295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Observational</a:t>
            </a:r>
            <a:endParaRPr dirty="0"/>
          </a:p>
        </p:txBody>
      </p:sp>
      <p:sp>
        <p:nvSpPr>
          <p:cNvPr id="576" name="Google Shape;576;p36"/>
          <p:cNvSpPr txBox="1">
            <a:spLocks noGrp="1"/>
          </p:cNvSpPr>
          <p:nvPr>
            <p:ph type="subTitle" idx="5"/>
          </p:nvPr>
        </p:nvSpPr>
        <p:spPr>
          <a:xfrm>
            <a:off x="6152700" y="4016899"/>
            <a:ext cx="2271300" cy="72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Despite being red, Mars is actually cold</a:t>
            </a:r>
            <a:endParaRPr dirty="0"/>
          </a:p>
        </p:txBody>
      </p:sp>
      <p:sp>
        <p:nvSpPr>
          <p:cNvPr id="577" name="Google Shape;577;p36"/>
          <p:cNvSpPr txBox="1">
            <a:spLocks noGrp="1"/>
          </p:cNvSpPr>
          <p:nvPr>
            <p:ph type="subTitle" idx="6"/>
          </p:nvPr>
        </p:nvSpPr>
        <p:spPr>
          <a:xfrm>
            <a:off x="6256050" y="3646888"/>
            <a:ext cx="20646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Physiological</a:t>
            </a:r>
            <a:endParaRPr dirty="0"/>
          </a:p>
        </p:txBody>
      </p:sp>
      <p:pic>
        <p:nvPicPr>
          <p:cNvPr id="9" name="Picture 8" descr="Table&#10;&#10;Description automatically generated with medium confidence">
            <a:extLst>
              <a:ext uri="{FF2B5EF4-FFF2-40B4-BE49-F238E27FC236}">
                <a16:creationId xmlns:a16="http://schemas.microsoft.com/office/drawing/2014/main" id="{C9AF9229-2B65-264E-BDEC-25044AE303D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122337" y="1807030"/>
            <a:ext cx="3069617" cy="1640052"/>
          </a:xfrm>
          <a:prstGeom prst="rect">
            <a:avLst/>
          </a:prstGeom>
        </p:spPr>
      </p:pic>
      <p:pic>
        <p:nvPicPr>
          <p:cNvPr id="1026" name="Picture 2" descr="Jane Goodall: Championing animal conservation for six decades">
            <a:extLst>
              <a:ext uri="{FF2B5EF4-FFF2-40B4-BE49-F238E27FC236}">
                <a16:creationId xmlns:a16="http://schemas.microsoft.com/office/drawing/2014/main" id="{240420A4-9120-0D46-9620-4D2F463B8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5247" y="1217531"/>
            <a:ext cx="2440807" cy="222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EG brain scans may detect signs of autism in 2-year-olds - CBS News">
            <a:extLst>
              <a:ext uri="{FF2B5EF4-FFF2-40B4-BE49-F238E27FC236}">
                <a16:creationId xmlns:a16="http://schemas.microsoft.com/office/drawing/2014/main" id="{53EF3850-A009-E141-BF3C-C0FA1777AA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5760" y="1217532"/>
            <a:ext cx="2972733" cy="222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8"/>
          <p:cNvSpPr/>
          <p:nvPr/>
        </p:nvSpPr>
        <p:spPr>
          <a:xfrm>
            <a:off x="1887875" y="3524625"/>
            <a:ext cx="31773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28"/>
          <p:cNvSpPr/>
          <p:nvPr/>
        </p:nvSpPr>
        <p:spPr>
          <a:xfrm>
            <a:off x="5938356" y="181835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28"/>
          <p:cNvSpPr/>
          <p:nvPr/>
        </p:nvSpPr>
        <p:spPr>
          <a:xfrm>
            <a:off x="1887869" y="181835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28"/>
          <p:cNvSpPr/>
          <p:nvPr/>
        </p:nvSpPr>
        <p:spPr>
          <a:xfrm>
            <a:off x="704819" y="3425700"/>
            <a:ext cx="1071600" cy="1071600"/>
          </a:xfrm>
          <a:prstGeom prst="ellipse">
            <a:avLst/>
          </a:prstGeom>
          <a:solidFill>
            <a:srgbClr val="0751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28"/>
          <p:cNvSpPr/>
          <p:nvPr/>
        </p:nvSpPr>
        <p:spPr>
          <a:xfrm>
            <a:off x="4755381" y="1721700"/>
            <a:ext cx="1071600" cy="1071600"/>
          </a:xfrm>
          <a:prstGeom prst="ellipse">
            <a:avLst/>
          </a:prstGeom>
          <a:solidFill>
            <a:srgbClr val="0751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8"/>
          <p:cNvSpPr/>
          <p:nvPr/>
        </p:nvSpPr>
        <p:spPr>
          <a:xfrm>
            <a:off x="704819" y="1721700"/>
            <a:ext cx="1071600" cy="1071600"/>
          </a:xfrm>
          <a:prstGeom prst="ellipse">
            <a:avLst/>
          </a:prstGeom>
          <a:solidFill>
            <a:srgbClr val="0751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28"/>
          <p:cNvSpPr txBox="1">
            <a:spLocks noGrp="1"/>
          </p:cNvSpPr>
          <p:nvPr>
            <p:ph type="title"/>
          </p:nvPr>
        </p:nvSpPr>
        <p:spPr>
          <a:xfrm>
            <a:off x="704825" y="125"/>
            <a:ext cx="6723000" cy="101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Identifying Good Measurement: </a:t>
            </a:r>
            <a:r>
              <a:rPr lang="en">
                <a:solidFill>
                  <a:srgbClr val="F1C232"/>
                </a:solidFill>
              </a:rPr>
              <a:t>Reliability</a:t>
            </a:r>
            <a:endParaRPr sz="3200">
              <a:solidFill>
                <a:srgbClr val="F1C232"/>
              </a:solidFill>
            </a:endParaRPr>
          </a:p>
        </p:txBody>
      </p:sp>
      <p:sp>
        <p:nvSpPr>
          <p:cNvPr id="201" name="Google Shape;201;p28"/>
          <p:cNvSpPr txBox="1">
            <a:spLocks noGrp="1"/>
          </p:cNvSpPr>
          <p:nvPr>
            <p:ph type="subTitle" idx="1"/>
          </p:nvPr>
        </p:nvSpPr>
        <p:spPr>
          <a:xfrm>
            <a:off x="2132056" y="1853912"/>
            <a:ext cx="18531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Test-Retest</a:t>
            </a:r>
            <a:endParaRPr dirty="0"/>
          </a:p>
        </p:txBody>
      </p:sp>
      <p:sp>
        <p:nvSpPr>
          <p:cNvPr id="202" name="Google Shape;202;p28"/>
          <p:cNvSpPr txBox="1">
            <a:spLocks noGrp="1"/>
          </p:cNvSpPr>
          <p:nvPr>
            <p:ph type="title" idx="2"/>
          </p:nvPr>
        </p:nvSpPr>
        <p:spPr>
          <a:xfrm>
            <a:off x="706419" y="1945950"/>
            <a:ext cx="10716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3" name="Google Shape;203;p28"/>
          <p:cNvSpPr txBox="1">
            <a:spLocks noGrp="1"/>
          </p:cNvSpPr>
          <p:nvPr>
            <p:ph type="subTitle" idx="3"/>
          </p:nvPr>
        </p:nvSpPr>
        <p:spPr>
          <a:xfrm>
            <a:off x="1953544" y="2285400"/>
            <a:ext cx="2446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consistency in results every time a measure is used.</a:t>
            </a:r>
            <a:endParaRPr/>
          </a:p>
        </p:txBody>
      </p:sp>
      <p:sp>
        <p:nvSpPr>
          <p:cNvPr id="204" name="Google Shape;204;p28"/>
          <p:cNvSpPr txBox="1">
            <a:spLocks noGrp="1"/>
          </p:cNvSpPr>
          <p:nvPr>
            <p:ph type="title" idx="4"/>
          </p:nvPr>
        </p:nvSpPr>
        <p:spPr>
          <a:xfrm>
            <a:off x="4755381" y="1945950"/>
            <a:ext cx="10716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05" name="Google Shape;205;p28"/>
          <p:cNvSpPr txBox="1">
            <a:spLocks noGrp="1"/>
          </p:cNvSpPr>
          <p:nvPr>
            <p:ph type="subTitle" idx="5"/>
          </p:nvPr>
        </p:nvSpPr>
        <p:spPr>
          <a:xfrm>
            <a:off x="6310884" y="1839685"/>
            <a:ext cx="18129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Interrater</a:t>
            </a:r>
            <a:endParaRPr dirty="0"/>
          </a:p>
        </p:txBody>
      </p:sp>
      <p:sp>
        <p:nvSpPr>
          <p:cNvPr id="206" name="Google Shape;206;p28"/>
          <p:cNvSpPr txBox="1">
            <a:spLocks noGrp="1"/>
          </p:cNvSpPr>
          <p:nvPr>
            <p:ph type="subTitle" idx="6"/>
          </p:nvPr>
        </p:nvSpPr>
        <p:spPr>
          <a:xfrm>
            <a:off x="5992981" y="2562200"/>
            <a:ext cx="27699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The degree to which two or more coders or observers give consistent ratings of a target behavior</a:t>
            </a:r>
            <a:endParaRPr dirty="0"/>
          </a:p>
        </p:txBody>
      </p:sp>
      <p:sp>
        <p:nvSpPr>
          <p:cNvPr id="207" name="Google Shape;207;p28"/>
          <p:cNvSpPr txBox="1">
            <a:spLocks noGrp="1"/>
          </p:cNvSpPr>
          <p:nvPr>
            <p:ph type="title" idx="7"/>
          </p:nvPr>
        </p:nvSpPr>
        <p:spPr>
          <a:xfrm>
            <a:off x="706419" y="3622950"/>
            <a:ext cx="1071600" cy="67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08" name="Google Shape;208;p28"/>
          <p:cNvSpPr txBox="1">
            <a:spLocks noGrp="1"/>
          </p:cNvSpPr>
          <p:nvPr>
            <p:ph type="subTitle" idx="8"/>
          </p:nvPr>
        </p:nvSpPr>
        <p:spPr>
          <a:xfrm>
            <a:off x="1953544" y="3548925"/>
            <a:ext cx="3234900" cy="36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Internal Consistency</a:t>
            </a:r>
            <a:endParaRPr dirty="0"/>
          </a:p>
        </p:txBody>
      </p:sp>
      <p:sp>
        <p:nvSpPr>
          <p:cNvPr id="209" name="Google Shape;209;p28"/>
          <p:cNvSpPr txBox="1">
            <a:spLocks noGrp="1"/>
          </p:cNvSpPr>
          <p:nvPr>
            <p:ph type="subTitle" idx="9"/>
          </p:nvPr>
        </p:nvSpPr>
        <p:spPr>
          <a:xfrm>
            <a:off x="1953551" y="4125775"/>
            <a:ext cx="2697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consistency in a pattern of answers, no matter how the question is phrased</a:t>
            </a:r>
            <a:endParaRPr/>
          </a:p>
        </p:txBody>
      </p:sp>
      <p:grpSp>
        <p:nvGrpSpPr>
          <p:cNvPr id="210" name="Google Shape;210;p28"/>
          <p:cNvGrpSpPr/>
          <p:nvPr/>
        </p:nvGrpSpPr>
        <p:grpSpPr>
          <a:xfrm rot="-4680075">
            <a:off x="6925866" y="-350010"/>
            <a:ext cx="1848175" cy="2697139"/>
            <a:chOff x="5362648" y="3057585"/>
            <a:chExt cx="1473227" cy="2149754"/>
          </a:xfrm>
        </p:grpSpPr>
        <p:sp>
          <p:nvSpPr>
            <p:cNvPr id="211" name="Google Shape;211;p28"/>
            <p:cNvSpPr/>
            <p:nvPr/>
          </p:nvSpPr>
          <p:spPr>
            <a:xfrm rot="7435474">
              <a:off x="5679305" y="3269410"/>
              <a:ext cx="997581" cy="914465"/>
            </a:xfrm>
            <a:custGeom>
              <a:avLst/>
              <a:gdLst/>
              <a:ahLst/>
              <a:cxnLst/>
              <a:rect l="l" t="t" r="r" b="b"/>
              <a:pathLst>
                <a:path w="7103" h="6511" extrusionOk="0">
                  <a:moveTo>
                    <a:pt x="3550" y="0"/>
                  </a:moveTo>
                  <a:cubicBezTo>
                    <a:pt x="3332" y="0"/>
                    <a:pt x="3110" y="22"/>
                    <a:pt x="2888" y="68"/>
                  </a:cubicBezTo>
                  <a:cubicBezTo>
                    <a:pt x="1130" y="432"/>
                    <a:pt x="0" y="2150"/>
                    <a:pt x="364" y="3909"/>
                  </a:cubicBezTo>
                  <a:cubicBezTo>
                    <a:pt x="681" y="5454"/>
                    <a:pt x="2034" y="6511"/>
                    <a:pt x="3543" y="6511"/>
                  </a:cubicBezTo>
                  <a:cubicBezTo>
                    <a:pt x="3761" y="6511"/>
                    <a:pt x="3982" y="6489"/>
                    <a:pt x="4204" y="6443"/>
                  </a:cubicBezTo>
                  <a:cubicBezTo>
                    <a:pt x="5972" y="6079"/>
                    <a:pt x="7102" y="4350"/>
                    <a:pt x="6738" y="2593"/>
                  </a:cubicBezTo>
                  <a:cubicBezTo>
                    <a:pt x="6421" y="1056"/>
                    <a:pt x="5061" y="0"/>
                    <a:pt x="3550" y="0"/>
                  </a:cubicBezTo>
                  <a:close/>
                </a:path>
              </a:pathLst>
            </a:custGeom>
            <a:solidFill>
              <a:srgbClr val="064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 rot="7435474">
              <a:off x="5779119" y="3360565"/>
              <a:ext cx="798851" cy="732583"/>
            </a:xfrm>
            <a:custGeom>
              <a:avLst/>
              <a:gdLst/>
              <a:ahLst/>
              <a:cxnLst/>
              <a:rect l="l" t="t" r="r" b="b"/>
              <a:pathLst>
                <a:path w="5688" h="5216" extrusionOk="0">
                  <a:moveTo>
                    <a:pt x="2832" y="0"/>
                  </a:moveTo>
                  <a:cubicBezTo>
                    <a:pt x="2660" y="0"/>
                    <a:pt x="2485" y="17"/>
                    <a:pt x="2309" y="53"/>
                  </a:cubicBezTo>
                  <a:cubicBezTo>
                    <a:pt x="904" y="347"/>
                    <a:pt x="1" y="1722"/>
                    <a:pt x="286" y="3137"/>
                  </a:cubicBezTo>
                  <a:cubicBezTo>
                    <a:pt x="543" y="4371"/>
                    <a:pt x="1629" y="5216"/>
                    <a:pt x="2835" y="5216"/>
                  </a:cubicBezTo>
                  <a:cubicBezTo>
                    <a:pt x="3012" y="5216"/>
                    <a:pt x="3191" y="5198"/>
                    <a:pt x="3370" y="5160"/>
                  </a:cubicBezTo>
                  <a:cubicBezTo>
                    <a:pt x="4784" y="4865"/>
                    <a:pt x="5688" y="3490"/>
                    <a:pt x="5393" y="2076"/>
                  </a:cubicBezTo>
                  <a:cubicBezTo>
                    <a:pt x="5135" y="846"/>
                    <a:pt x="4048" y="0"/>
                    <a:pt x="2832" y="0"/>
                  </a:cubicBezTo>
                  <a:close/>
                </a:path>
              </a:pathLst>
            </a:custGeom>
            <a:solidFill>
              <a:srgbClr val="00B8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 rot="7435474">
              <a:off x="5838639" y="4144797"/>
              <a:ext cx="278783" cy="146348"/>
            </a:xfrm>
            <a:custGeom>
              <a:avLst/>
              <a:gdLst/>
              <a:ahLst/>
              <a:cxnLst/>
              <a:rect l="l" t="t" r="r" b="b"/>
              <a:pathLst>
                <a:path w="1985" h="1042" extrusionOk="0">
                  <a:moveTo>
                    <a:pt x="1856" y="0"/>
                  </a:moveTo>
                  <a:lnTo>
                    <a:pt x="0" y="383"/>
                  </a:lnTo>
                  <a:lnTo>
                    <a:pt x="138" y="1041"/>
                  </a:lnTo>
                  <a:lnTo>
                    <a:pt x="1984" y="658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0645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 rot="7435474">
              <a:off x="5305000" y="4537124"/>
              <a:ext cx="938173" cy="360673"/>
            </a:xfrm>
            <a:custGeom>
              <a:avLst/>
              <a:gdLst/>
              <a:ahLst/>
              <a:cxnLst/>
              <a:rect l="l" t="t" r="r" b="b"/>
              <a:pathLst>
                <a:path w="6680" h="2568" extrusionOk="0">
                  <a:moveTo>
                    <a:pt x="5949" y="1"/>
                  </a:moveTo>
                  <a:cubicBezTo>
                    <a:pt x="5911" y="1"/>
                    <a:pt x="5873" y="4"/>
                    <a:pt x="5835" y="11"/>
                  </a:cubicBezTo>
                  <a:lnTo>
                    <a:pt x="551" y="1111"/>
                  </a:lnTo>
                  <a:cubicBezTo>
                    <a:pt x="217" y="1179"/>
                    <a:pt x="1" y="1504"/>
                    <a:pt x="69" y="1838"/>
                  </a:cubicBezTo>
                  <a:lnTo>
                    <a:pt x="119" y="2083"/>
                  </a:lnTo>
                  <a:cubicBezTo>
                    <a:pt x="178" y="2366"/>
                    <a:pt x="434" y="2567"/>
                    <a:pt x="720" y="2567"/>
                  </a:cubicBezTo>
                  <a:cubicBezTo>
                    <a:pt x="761" y="2567"/>
                    <a:pt x="803" y="2563"/>
                    <a:pt x="845" y="2554"/>
                  </a:cubicBezTo>
                  <a:lnTo>
                    <a:pt x="6139" y="1464"/>
                  </a:lnTo>
                  <a:cubicBezTo>
                    <a:pt x="6463" y="1395"/>
                    <a:pt x="6680" y="1072"/>
                    <a:pt x="6610" y="738"/>
                  </a:cubicBezTo>
                  <a:lnTo>
                    <a:pt x="6562" y="492"/>
                  </a:lnTo>
                  <a:cubicBezTo>
                    <a:pt x="6500" y="196"/>
                    <a:pt x="6240" y="1"/>
                    <a:pt x="594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 rot="5958162">
              <a:off x="6143054" y="3831084"/>
              <a:ext cx="220915" cy="201548"/>
            </a:xfrm>
            <a:custGeom>
              <a:avLst/>
              <a:gdLst/>
              <a:ahLst/>
              <a:cxnLst/>
              <a:rect l="l" t="t" r="r" b="b"/>
              <a:pathLst>
                <a:path w="1573" h="1435" extrusionOk="0">
                  <a:moveTo>
                    <a:pt x="782" y="1"/>
                  </a:moveTo>
                  <a:cubicBezTo>
                    <a:pt x="735" y="1"/>
                    <a:pt x="688" y="5"/>
                    <a:pt x="640" y="15"/>
                  </a:cubicBezTo>
                  <a:cubicBezTo>
                    <a:pt x="256" y="104"/>
                    <a:pt x="1" y="477"/>
                    <a:pt x="90" y="870"/>
                  </a:cubicBezTo>
                  <a:cubicBezTo>
                    <a:pt x="158" y="1204"/>
                    <a:pt x="452" y="1434"/>
                    <a:pt x="788" y="1434"/>
                  </a:cubicBezTo>
                  <a:cubicBezTo>
                    <a:pt x="836" y="1434"/>
                    <a:pt x="885" y="1430"/>
                    <a:pt x="934" y="1420"/>
                  </a:cubicBezTo>
                  <a:cubicBezTo>
                    <a:pt x="1317" y="1341"/>
                    <a:pt x="1572" y="958"/>
                    <a:pt x="1484" y="575"/>
                  </a:cubicBezTo>
                  <a:cubicBezTo>
                    <a:pt x="1415" y="239"/>
                    <a:pt x="1119" y="1"/>
                    <a:pt x="782" y="1"/>
                  </a:cubicBezTo>
                  <a:close/>
                </a:path>
              </a:pathLst>
            </a:custGeom>
            <a:solidFill>
              <a:srgbClr val="FFFF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 rot="5958162">
              <a:off x="6346689" y="3721633"/>
              <a:ext cx="164177" cy="149440"/>
            </a:xfrm>
            <a:custGeom>
              <a:avLst/>
              <a:gdLst/>
              <a:ahLst/>
              <a:cxnLst/>
              <a:rect l="l" t="t" r="r" b="b"/>
              <a:pathLst>
                <a:path w="1169" h="1064" extrusionOk="0">
                  <a:moveTo>
                    <a:pt x="581" y="1"/>
                  </a:moveTo>
                  <a:cubicBezTo>
                    <a:pt x="545" y="1"/>
                    <a:pt x="509" y="4"/>
                    <a:pt x="472" y="12"/>
                  </a:cubicBezTo>
                  <a:cubicBezTo>
                    <a:pt x="187" y="70"/>
                    <a:pt x="0" y="355"/>
                    <a:pt x="59" y="640"/>
                  </a:cubicBezTo>
                  <a:cubicBezTo>
                    <a:pt x="111" y="889"/>
                    <a:pt x="335" y="1063"/>
                    <a:pt x="582" y="1063"/>
                  </a:cubicBezTo>
                  <a:cubicBezTo>
                    <a:pt x="617" y="1063"/>
                    <a:pt x="652" y="1060"/>
                    <a:pt x="688" y="1053"/>
                  </a:cubicBezTo>
                  <a:cubicBezTo>
                    <a:pt x="983" y="994"/>
                    <a:pt x="1169" y="708"/>
                    <a:pt x="1110" y="424"/>
                  </a:cubicBezTo>
                  <a:cubicBezTo>
                    <a:pt x="1050" y="174"/>
                    <a:pt x="832" y="1"/>
                    <a:pt x="581" y="1"/>
                  </a:cubicBezTo>
                  <a:close/>
                </a:path>
              </a:pathLst>
            </a:custGeom>
            <a:solidFill>
              <a:srgbClr val="FFFFF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0"/>
          <p:cNvSpPr/>
          <p:nvPr/>
        </p:nvSpPr>
        <p:spPr>
          <a:xfrm>
            <a:off x="6076500" y="1625025"/>
            <a:ext cx="20646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0"/>
          <p:cNvSpPr/>
          <p:nvPr/>
        </p:nvSpPr>
        <p:spPr>
          <a:xfrm>
            <a:off x="1750024" y="3359275"/>
            <a:ext cx="3169522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30"/>
          <p:cNvSpPr/>
          <p:nvPr/>
        </p:nvSpPr>
        <p:spPr>
          <a:xfrm>
            <a:off x="1750025" y="1625025"/>
            <a:ext cx="20646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30"/>
          <p:cNvSpPr txBox="1">
            <a:spLocks noGrp="1"/>
          </p:cNvSpPr>
          <p:nvPr>
            <p:ph type="title"/>
          </p:nvPr>
        </p:nvSpPr>
        <p:spPr>
          <a:xfrm>
            <a:off x="0" y="3417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Application: </a:t>
            </a:r>
            <a:r>
              <a:rPr lang="en">
                <a:solidFill>
                  <a:srgbClr val="F1C232"/>
                </a:solidFill>
              </a:rPr>
              <a:t>Beck Depression Inventory</a:t>
            </a:r>
            <a:endParaRPr>
              <a:solidFill>
                <a:srgbClr val="F1C232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3" name="Google Shape;243;p30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826225" y="3819875"/>
                <a:ext cx="2271300" cy="631800"/>
              </a:xfrm>
              <a:prstGeom prst="rect">
                <a:avLst/>
              </a:prstGeom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i="1" dirty="0"/>
                  <a:t>r </a:t>
                </a:r>
                <a14:m>
                  <m:oMath xmlns:m="http://schemas.openxmlformats.org/officeDocument/2006/math">
                    <m:r>
                      <a:rPr lang="en-US" sz="180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≈</m:t>
                    </m:r>
                  </m:oMath>
                </a14:m>
                <a:r>
                  <a:rPr lang="en-US" sz="1800" dirty="0"/>
                  <a:t> 0.9</a:t>
                </a:r>
                <a:endParaRPr sz="1800" dirty="0"/>
              </a:p>
            </p:txBody>
          </p:sp>
        </mc:Choice>
        <mc:Fallback xmlns="">
          <p:sp>
            <p:nvSpPr>
              <p:cNvPr id="243" name="Google Shape;243;p30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826225" y="3819875"/>
                <a:ext cx="2271300" cy="631800"/>
              </a:xfrm>
              <a:prstGeom prst="rect">
                <a:avLst/>
              </a:prstGeom>
              <a:blipFill>
                <a:blip r:embed="rId3"/>
                <a:stretch>
                  <a:fillRect l="-27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5" name="Google Shape;245;p30"/>
          <p:cNvSpPr txBox="1">
            <a:spLocks noGrp="1"/>
          </p:cNvSpPr>
          <p:nvPr>
            <p:ph type="subTitle" idx="3"/>
          </p:nvPr>
        </p:nvSpPr>
        <p:spPr>
          <a:xfrm>
            <a:off x="1826224" y="3359425"/>
            <a:ext cx="3186634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Internal Consistency</a:t>
            </a:r>
            <a:endParaRPr dirty="0"/>
          </a:p>
        </p:txBody>
      </p:sp>
      <p:sp>
        <p:nvSpPr>
          <p:cNvPr id="247" name="Google Shape;247;p30"/>
          <p:cNvSpPr txBox="1">
            <a:spLocks noGrp="1"/>
          </p:cNvSpPr>
          <p:nvPr>
            <p:ph type="subTitle" idx="5"/>
          </p:nvPr>
        </p:nvSpPr>
        <p:spPr>
          <a:xfrm>
            <a:off x="1826225" y="2085625"/>
            <a:ext cx="22713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i="1" dirty="0"/>
              <a:t>r </a:t>
            </a:r>
            <a:r>
              <a:rPr lang="en-US" sz="1800" dirty="0"/>
              <a:t>= 0.73 to 0.96</a:t>
            </a:r>
            <a:endParaRPr sz="1800" i="1" dirty="0"/>
          </a:p>
        </p:txBody>
      </p:sp>
      <p:sp>
        <p:nvSpPr>
          <p:cNvPr id="248" name="Google Shape;248;p30"/>
          <p:cNvSpPr txBox="1">
            <a:spLocks noGrp="1"/>
          </p:cNvSpPr>
          <p:nvPr>
            <p:ph type="subTitle" idx="6"/>
          </p:nvPr>
        </p:nvSpPr>
        <p:spPr>
          <a:xfrm>
            <a:off x="6152700" y="2085625"/>
            <a:ext cx="2271300" cy="6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N/A </a:t>
            </a:r>
            <a:endParaRPr sz="1800" dirty="0"/>
          </a:p>
        </p:txBody>
      </p:sp>
      <p:sp>
        <p:nvSpPr>
          <p:cNvPr id="249" name="Google Shape;249;p30"/>
          <p:cNvSpPr txBox="1">
            <a:spLocks noGrp="1"/>
          </p:cNvSpPr>
          <p:nvPr>
            <p:ph type="subTitle" idx="7"/>
          </p:nvPr>
        </p:nvSpPr>
        <p:spPr>
          <a:xfrm>
            <a:off x="1826225" y="1625175"/>
            <a:ext cx="18639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Test-Retest</a:t>
            </a:r>
            <a:endParaRPr dirty="0"/>
          </a:p>
        </p:txBody>
      </p:sp>
      <p:sp>
        <p:nvSpPr>
          <p:cNvPr id="250" name="Google Shape;250;p30"/>
          <p:cNvSpPr txBox="1">
            <a:spLocks noGrp="1"/>
          </p:cNvSpPr>
          <p:nvPr>
            <p:ph type="subTitle" idx="8"/>
          </p:nvPr>
        </p:nvSpPr>
        <p:spPr>
          <a:xfrm>
            <a:off x="6152700" y="1625175"/>
            <a:ext cx="18639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Interrater</a:t>
            </a:r>
            <a:endParaRPr dirty="0"/>
          </a:p>
        </p:txBody>
      </p:sp>
      <p:grpSp>
        <p:nvGrpSpPr>
          <p:cNvPr id="251" name="Google Shape;251;p30"/>
          <p:cNvGrpSpPr/>
          <p:nvPr/>
        </p:nvGrpSpPr>
        <p:grpSpPr>
          <a:xfrm>
            <a:off x="723172" y="1796281"/>
            <a:ext cx="768519" cy="645989"/>
            <a:chOff x="4084603" y="1617182"/>
            <a:chExt cx="363040" cy="305158"/>
          </a:xfrm>
        </p:grpSpPr>
        <p:sp>
          <p:nvSpPr>
            <p:cNvPr id="252" name="Google Shape;252;p30"/>
            <p:cNvSpPr/>
            <p:nvPr/>
          </p:nvSpPr>
          <p:spPr>
            <a:xfrm>
              <a:off x="4109401" y="1627762"/>
              <a:ext cx="313408" cy="255524"/>
            </a:xfrm>
            <a:custGeom>
              <a:avLst/>
              <a:gdLst/>
              <a:ahLst/>
              <a:cxnLst/>
              <a:rect l="l" t="t" r="r" b="b"/>
              <a:pathLst>
                <a:path w="9302" h="7584" extrusionOk="0">
                  <a:moveTo>
                    <a:pt x="835" y="1"/>
                  </a:moveTo>
                  <a:cubicBezTo>
                    <a:pt x="373" y="1"/>
                    <a:pt x="0" y="384"/>
                    <a:pt x="0" y="845"/>
                  </a:cubicBezTo>
                  <a:lnTo>
                    <a:pt x="0" y="7583"/>
                  </a:lnTo>
                  <a:lnTo>
                    <a:pt x="9302" y="7583"/>
                  </a:lnTo>
                  <a:lnTo>
                    <a:pt x="9302" y="845"/>
                  </a:lnTo>
                  <a:cubicBezTo>
                    <a:pt x="9302" y="384"/>
                    <a:pt x="8918" y="1"/>
                    <a:pt x="8457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0"/>
            <p:cNvSpPr/>
            <p:nvPr/>
          </p:nvSpPr>
          <p:spPr>
            <a:xfrm>
              <a:off x="4265939" y="1627762"/>
              <a:ext cx="156872" cy="255524"/>
            </a:xfrm>
            <a:custGeom>
              <a:avLst/>
              <a:gdLst/>
              <a:ahLst/>
              <a:cxnLst/>
              <a:rect l="l" t="t" r="r" b="b"/>
              <a:pathLst>
                <a:path w="4656" h="7584" extrusionOk="0">
                  <a:moveTo>
                    <a:pt x="0" y="1"/>
                  </a:moveTo>
                  <a:lnTo>
                    <a:pt x="0" y="7583"/>
                  </a:lnTo>
                  <a:lnTo>
                    <a:pt x="4656" y="7583"/>
                  </a:lnTo>
                  <a:lnTo>
                    <a:pt x="4656" y="845"/>
                  </a:lnTo>
                  <a:cubicBezTo>
                    <a:pt x="4656" y="384"/>
                    <a:pt x="4272" y="1"/>
                    <a:pt x="3811" y="1"/>
                  </a:cubicBez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4098787" y="1617182"/>
              <a:ext cx="334634" cy="266103"/>
            </a:xfrm>
            <a:custGeom>
              <a:avLst/>
              <a:gdLst/>
              <a:ahLst/>
              <a:cxnLst/>
              <a:rect l="l" t="t" r="r" b="b"/>
              <a:pathLst>
                <a:path w="9932" h="7898" extrusionOk="0">
                  <a:moveTo>
                    <a:pt x="1150" y="0"/>
                  </a:moveTo>
                  <a:cubicBezTo>
                    <a:pt x="512" y="0"/>
                    <a:pt x="1" y="521"/>
                    <a:pt x="1" y="1159"/>
                  </a:cubicBezTo>
                  <a:lnTo>
                    <a:pt x="1" y="7897"/>
                  </a:lnTo>
                  <a:lnTo>
                    <a:pt x="630" y="7897"/>
                  </a:lnTo>
                  <a:lnTo>
                    <a:pt x="630" y="1159"/>
                  </a:lnTo>
                  <a:cubicBezTo>
                    <a:pt x="630" y="865"/>
                    <a:pt x="865" y="629"/>
                    <a:pt x="1150" y="629"/>
                  </a:cubicBezTo>
                  <a:lnTo>
                    <a:pt x="8772" y="629"/>
                  </a:lnTo>
                  <a:cubicBezTo>
                    <a:pt x="9067" y="629"/>
                    <a:pt x="9303" y="865"/>
                    <a:pt x="9303" y="1159"/>
                  </a:cubicBezTo>
                  <a:lnTo>
                    <a:pt x="9303" y="7897"/>
                  </a:lnTo>
                  <a:lnTo>
                    <a:pt x="9931" y="7897"/>
                  </a:lnTo>
                  <a:lnTo>
                    <a:pt x="9931" y="1159"/>
                  </a:lnTo>
                  <a:cubicBezTo>
                    <a:pt x="9931" y="521"/>
                    <a:pt x="9410" y="0"/>
                    <a:pt x="8772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4265939" y="1617182"/>
              <a:ext cx="167485" cy="266103"/>
            </a:xfrm>
            <a:custGeom>
              <a:avLst/>
              <a:gdLst/>
              <a:ahLst/>
              <a:cxnLst/>
              <a:rect l="l" t="t" r="r" b="b"/>
              <a:pathLst>
                <a:path w="4971" h="7898" extrusionOk="0">
                  <a:moveTo>
                    <a:pt x="0" y="0"/>
                  </a:moveTo>
                  <a:lnTo>
                    <a:pt x="0" y="629"/>
                  </a:lnTo>
                  <a:lnTo>
                    <a:pt x="3811" y="629"/>
                  </a:lnTo>
                  <a:cubicBezTo>
                    <a:pt x="4106" y="629"/>
                    <a:pt x="4342" y="865"/>
                    <a:pt x="4342" y="1159"/>
                  </a:cubicBezTo>
                  <a:lnTo>
                    <a:pt x="4342" y="7897"/>
                  </a:lnTo>
                  <a:lnTo>
                    <a:pt x="4970" y="7897"/>
                  </a:lnTo>
                  <a:lnTo>
                    <a:pt x="4970" y="1159"/>
                  </a:lnTo>
                  <a:cubicBezTo>
                    <a:pt x="4970" y="521"/>
                    <a:pt x="4449" y="0"/>
                    <a:pt x="3811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>
              <a:off x="4084603" y="1840568"/>
              <a:ext cx="363037" cy="81772"/>
            </a:xfrm>
            <a:custGeom>
              <a:avLst/>
              <a:gdLst/>
              <a:ahLst/>
              <a:cxnLst/>
              <a:rect l="l" t="t" r="r" b="b"/>
              <a:pathLst>
                <a:path w="10775" h="2427" extrusionOk="0">
                  <a:moveTo>
                    <a:pt x="314" y="0"/>
                  </a:moveTo>
                  <a:cubicBezTo>
                    <a:pt x="138" y="0"/>
                    <a:pt x="0" y="147"/>
                    <a:pt x="0" y="315"/>
                  </a:cubicBezTo>
                  <a:lnTo>
                    <a:pt x="0" y="953"/>
                  </a:lnTo>
                  <a:cubicBezTo>
                    <a:pt x="0" y="1758"/>
                    <a:pt x="658" y="2426"/>
                    <a:pt x="1473" y="2426"/>
                  </a:cubicBezTo>
                  <a:lnTo>
                    <a:pt x="9301" y="2426"/>
                  </a:lnTo>
                  <a:cubicBezTo>
                    <a:pt x="10116" y="2426"/>
                    <a:pt x="10774" y="1758"/>
                    <a:pt x="10774" y="953"/>
                  </a:cubicBezTo>
                  <a:lnTo>
                    <a:pt x="10774" y="315"/>
                  </a:lnTo>
                  <a:cubicBezTo>
                    <a:pt x="10774" y="147"/>
                    <a:pt x="10627" y="0"/>
                    <a:pt x="10460" y="0"/>
                  </a:cubicBezTo>
                  <a:lnTo>
                    <a:pt x="6875" y="0"/>
                  </a:lnTo>
                  <a:cubicBezTo>
                    <a:pt x="6738" y="0"/>
                    <a:pt x="6610" y="99"/>
                    <a:pt x="6570" y="246"/>
                  </a:cubicBezTo>
                  <a:lnTo>
                    <a:pt x="6423" y="845"/>
                  </a:lnTo>
                  <a:lnTo>
                    <a:pt x="4351" y="845"/>
                  </a:lnTo>
                  <a:lnTo>
                    <a:pt x="4194" y="246"/>
                  </a:lnTo>
                  <a:cubicBezTo>
                    <a:pt x="4164" y="99"/>
                    <a:pt x="4036" y="0"/>
                    <a:pt x="3889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0"/>
            <p:cNvSpPr/>
            <p:nvPr/>
          </p:nvSpPr>
          <p:spPr>
            <a:xfrm>
              <a:off x="4265939" y="1840568"/>
              <a:ext cx="181704" cy="81772"/>
            </a:xfrm>
            <a:custGeom>
              <a:avLst/>
              <a:gdLst/>
              <a:ahLst/>
              <a:cxnLst/>
              <a:rect l="l" t="t" r="r" b="b"/>
              <a:pathLst>
                <a:path w="5393" h="2427" extrusionOk="0">
                  <a:moveTo>
                    <a:pt x="1493" y="0"/>
                  </a:moveTo>
                  <a:cubicBezTo>
                    <a:pt x="1356" y="0"/>
                    <a:pt x="1228" y="99"/>
                    <a:pt x="1188" y="246"/>
                  </a:cubicBezTo>
                  <a:lnTo>
                    <a:pt x="1041" y="845"/>
                  </a:lnTo>
                  <a:lnTo>
                    <a:pt x="0" y="845"/>
                  </a:lnTo>
                  <a:lnTo>
                    <a:pt x="0" y="2426"/>
                  </a:lnTo>
                  <a:lnTo>
                    <a:pt x="3919" y="2426"/>
                  </a:lnTo>
                  <a:cubicBezTo>
                    <a:pt x="4734" y="2426"/>
                    <a:pt x="5392" y="1758"/>
                    <a:pt x="5392" y="953"/>
                  </a:cubicBezTo>
                  <a:lnTo>
                    <a:pt x="5392" y="315"/>
                  </a:lnTo>
                  <a:cubicBezTo>
                    <a:pt x="5392" y="147"/>
                    <a:pt x="5245" y="0"/>
                    <a:pt x="5078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0"/>
            <p:cNvSpPr/>
            <p:nvPr/>
          </p:nvSpPr>
          <p:spPr>
            <a:xfrm>
              <a:off x="4084603" y="1840568"/>
              <a:ext cx="181367" cy="81772"/>
            </a:xfrm>
            <a:custGeom>
              <a:avLst/>
              <a:gdLst/>
              <a:ahLst/>
              <a:cxnLst/>
              <a:rect l="l" t="t" r="r" b="b"/>
              <a:pathLst>
                <a:path w="5383" h="2427" extrusionOk="0">
                  <a:moveTo>
                    <a:pt x="314" y="0"/>
                  </a:moveTo>
                  <a:cubicBezTo>
                    <a:pt x="138" y="0"/>
                    <a:pt x="0" y="147"/>
                    <a:pt x="0" y="315"/>
                  </a:cubicBezTo>
                  <a:lnTo>
                    <a:pt x="0" y="953"/>
                  </a:lnTo>
                  <a:cubicBezTo>
                    <a:pt x="0" y="1758"/>
                    <a:pt x="658" y="2426"/>
                    <a:pt x="1473" y="2426"/>
                  </a:cubicBezTo>
                  <a:lnTo>
                    <a:pt x="5382" y="2426"/>
                  </a:lnTo>
                  <a:lnTo>
                    <a:pt x="5382" y="845"/>
                  </a:lnTo>
                  <a:lnTo>
                    <a:pt x="4351" y="845"/>
                  </a:lnTo>
                  <a:lnTo>
                    <a:pt x="4194" y="246"/>
                  </a:lnTo>
                  <a:cubicBezTo>
                    <a:pt x="4164" y="99"/>
                    <a:pt x="4036" y="0"/>
                    <a:pt x="3889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0"/>
            <p:cNvSpPr/>
            <p:nvPr/>
          </p:nvSpPr>
          <p:spPr>
            <a:xfrm>
              <a:off x="4141173" y="1665161"/>
              <a:ext cx="124797" cy="106266"/>
            </a:xfrm>
            <a:custGeom>
              <a:avLst/>
              <a:gdLst/>
              <a:ahLst/>
              <a:cxnLst/>
              <a:rect l="l" t="t" r="r" b="b"/>
              <a:pathLst>
                <a:path w="3704" h="3154" extrusionOk="0">
                  <a:moveTo>
                    <a:pt x="314" y="1"/>
                  </a:moveTo>
                  <a:cubicBezTo>
                    <a:pt x="148" y="1"/>
                    <a:pt x="0" y="138"/>
                    <a:pt x="0" y="315"/>
                  </a:cubicBezTo>
                  <a:lnTo>
                    <a:pt x="0" y="2839"/>
                  </a:lnTo>
                  <a:cubicBezTo>
                    <a:pt x="0" y="3016"/>
                    <a:pt x="148" y="3153"/>
                    <a:pt x="314" y="3153"/>
                  </a:cubicBezTo>
                  <a:lnTo>
                    <a:pt x="3389" y="3153"/>
                  </a:lnTo>
                  <a:cubicBezTo>
                    <a:pt x="3566" y="3153"/>
                    <a:pt x="3703" y="3016"/>
                    <a:pt x="3703" y="2839"/>
                  </a:cubicBezTo>
                  <a:lnTo>
                    <a:pt x="3703" y="315"/>
                  </a:lnTo>
                  <a:cubicBezTo>
                    <a:pt x="3703" y="138"/>
                    <a:pt x="3566" y="1"/>
                    <a:pt x="3389" y="1"/>
                  </a:cubicBezTo>
                  <a:close/>
                </a:path>
              </a:pathLst>
            </a:custGeom>
            <a:solidFill>
              <a:srgbClr val="FF55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0"/>
            <p:cNvSpPr/>
            <p:nvPr/>
          </p:nvSpPr>
          <p:spPr>
            <a:xfrm>
              <a:off x="4296364" y="1665161"/>
              <a:ext cx="94339" cy="21226"/>
            </a:xfrm>
            <a:custGeom>
              <a:avLst/>
              <a:gdLst/>
              <a:ahLst/>
              <a:cxnLst/>
              <a:rect l="l" t="t" r="r" b="b"/>
              <a:pathLst>
                <a:path w="2800" h="630" extrusionOk="0">
                  <a:moveTo>
                    <a:pt x="325" y="1"/>
                  </a:moveTo>
                  <a:cubicBezTo>
                    <a:pt x="148" y="1"/>
                    <a:pt x="1" y="138"/>
                    <a:pt x="1" y="315"/>
                  </a:cubicBezTo>
                  <a:cubicBezTo>
                    <a:pt x="1" y="492"/>
                    <a:pt x="148" y="629"/>
                    <a:pt x="325" y="629"/>
                  </a:cubicBezTo>
                  <a:lnTo>
                    <a:pt x="2485" y="629"/>
                  </a:lnTo>
                  <a:cubicBezTo>
                    <a:pt x="2662" y="629"/>
                    <a:pt x="2800" y="492"/>
                    <a:pt x="2800" y="315"/>
                  </a:cubicBezTo>
                  <a:cubicBezTo>
                    <a:pt x="2800" y="138"/>
                    <a:pt x="2662" y="1"/>
                    <a:pt x="2485" y="1"/>
                  </a:cubicBezTo>
                  <a:close/>
                </a:path>
              </a:pathLst>
            </a:custGeom>
            <a:solidFill>
              <a:srgbClr val="095E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0"/>
            <p:cNvSpPr/>
            <p:nvPr/>
          </p:nvSpPr>
          <p:spPr>
            <a:xfrm>
              <a:off x="4296364" y="1707547"/>
              <a:ext cx="94339" cy="21530"/>
            </a:xfrm>
            <a:custGeom>
              <a:avLst/>
              <a:gdLst/>
              <a:ahLst/>
              <a:cxnLst/>
              <a:rect l="l" t="t" r="r" b="b"/>
              <a:pathLst>
                <a:path w="2800" h="639" extrusionOk="0">
                  <a:moveTo>
                    <a:pt x="325" y="0"/>
                  </a:moveTo>
                  <a:cubicBezTo>
                    <a:pt x="148" y="0"/>
                    <a:pt x="1" y="147"/>
                    <a:pt x="1" y="324"/>
                  </a:cubicBezTo>
                  <a:cubicBezTo>
                    <a:pt x="1" y="491"/>
                    <a:pt x="148" y="638"/>
                    <a:pt x="325" y="638"/>
                  </a:cubicBezTo>
                  <a:lnTo>
                    <a:pt x="2485" y="638"/>
                  </a:lnTo>
                  <a:cubicBezTo>
                    <a:pt x="2662" y="638"/>
                    <a:pt x="2800" y="491"/>
                    <a:pt x="2800" y="324"/>
                  </a:cubicBezTo>
                  <a:cubicBezTo>
                    <a:pt x="2800" y="147"/>
                    <a:pt x="2662" y="0"/>
                    <a:pt x="2485" y="0"/>
                  </a:cubicBezTo>
                  <a:close/>
                </a:path>
              </a:pathLst>
            </a:custGeom>
            <a:solidFill>
              <a:srgbClr val="095E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4296364" y="1750203"/>
              <a:ext cx="94339" cy="21226"/>
            </a:xfrm>
            <a:custGeom>
              <a:avLst/>
              <a:gdLst/>
              <a:ahLst/>
              <a:cxnLst/>
              <a:rect l="l" t="t" r="r" b="b"/>
              <a:pathLst>
                <a:path w="2800" h="630" extrusionOk="0">
                  <a:moveTo>
                    <a:pt x="325" y="1"/>
                  </a:moveTo>
                  <a:cubicBezTo>
                    <a:pt x="148" y="1"/>
                    <a:pt x="1" y="138"/>
                    <a:pt x="1" y="315"/>
                  </a:cubicBezTo>
                  <a:cubicBezTo>
                    <a:pt x="1" y="492"/>
                    <a:pt x="148" y="629"/>
                    <a:pt x="325" y="629"/>
                  </a:cubicBezTo>
                  <a:lnTo>
                    <a:pt x="2485" y="629"/>
                  </a:lnTo>
                  <a:cubicBezTo>
                    <a:pt x="2662" y="629"/>
                    <a:pt x="2800" y="492"/>
                    <a:pt x="2800" y="315"/>
                  </a:cubicBezTo>
                  <a:cubicBezTo>
                    <a:pt x="2800" y="138"/>
                    <a:pt x="2662" y="1"/>
                    <a:pt x="2485" y="1"/>
                  </a:cubicBezTo>
                  <a:close/>
                </a:path>
              </a:pathLst>
            </a:custGeom>
            <a:solidFill>
              <a:srgbClr val="095E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4296364" y="1792926"/>
              <a:ext cx="94339" cy="21193"/>
            </a:xfrm>
            <a:custGeom>
              <a:avLst/>
              <a:gdLst/>
              <a:ahLst/>
              <a:cxnLst/>
              <a:rect l="l" t="t" r="r" b="b"/>
              <a:pathLst>
                <a:path w="2800" h="629" extrusionOk="0">
                  <a:moveTo>
                    <a:pt x="325" y="0"/>
                  </a:moveTo>
                  <a:cubicBezTo>
                    <a:pt x="148" y="0"/>
                    <a:pt x="1" y="138"/>
                    <a:pt x="1" y="314"/>
                  </a:cubicBezTo>
                  <a:cubicBezTo>
                    <a:pt x="1" y="481"/>
                    <a:pt x="148" y="629"/>
                    <a:pt x="325" y="629"/>
                  </a:cubicBezTo>
                  <a:lnTo>
                    <a:pt x="2485" y="629"/>
                  </a:lnTo>
                  <a:cubicBezTo>
                    <a:pt x="2662" y="629"/>
                    <a:pt x="2800" y="481"/>
                    <a:pt x="2800" y="314"/>
                  </a:cubicBezTo>
                  <a:cubicBezTo>
                    <a:pt x="2800" y="138"/>
                    <a:pt x="2662" y="0"/>
                    <a:pt x="2485" y="0"/>
                  </a:cubicBezTo>
                  <a:close/>
                </a:path>
              </a:pathLst>
            </a:custGeom>
            <a:solidFill>
              <a:srgbClr val="095E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4150439" y="1792926"/>
              <a:ext cx="21193" cy="21193"/>
            </a:xfrm>
            <a:custGeom>
              <a:avLst/>
              <a:gdLst/>
              <a:ahLst/>
              <a:cxnLst/>
              <a:rect l="l" t="t" r="r" b="b"/>
              <a:pathLst>
                <a:path w="629" h="629" extrusionOk="0">
                  <a:moveTo>
                    <a:pt x="314" y="0"/>
                  </a:moveTo>
                  <a:cubicBezTo>
                    <a:pt x="138" y="0"/>
                    <a:pt x="0" y="138"/>
                    <a:pt x="0" y="314"/>
                  </a:cubicBezTo>
                  <a:cubicBezTo>
                    <a:pt x="0" y="481"/>
                    <a:pt x="138" y="629"/>
                    <a:pt x="314" y="629"/>
                  </a:cubicBezTo>
                  <a:cubicBezTo>
                    <a:pt x="491" y="629"/>
                    <a:pt x="629" y="481"/>
                    <a:pt x="629" y="314"/>
                  </a:cubicBezTo>
                  <a:cubicBezTo>
                    <a:pt x="629" y="138"/>
                    <a:pt x="491" y="0"/>
                    <a:pt x="314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4193128" y="1792926"/>
              <a:ext cx="21226" cy="21193"/>
            </a:xfrm>
            <a:custGeom>
              <a:avLst/>
              <a:gdLst/>
              <a:ahLst/>
              <a:cxnLst/>
              <a:rect l="l" t="t" r="r" b="b"/>
              <a:pathLst>
                <a:path w="630" h="629" extrusionOk="0">
                  <a:moveTo>
                    <a:pt x="315" y="0"/>
                  </a:moveTo>
                  <a:cubicBezTo>
                    <a:pt x="138" y="0"/>
                    <a:pt x="1" y="138"/>
                    <a:pt x="1" y="314"/>
                  </a:cubicBezTo>
                  <a:cubicBezTo>
                    <a:pt x="1" y="481"/>
                    <a:pt x="138" y="629"/>
                    <a:pt x="315" y="629"/>
                  </a:cubicBezTo>
                  <a:cubicBezTo>
                    <a:pt x="481" y="629"/>
                    <a:pt x="629" y="481"/>
                    <a:pt x="629" y="314"/>
                  </a:cubicBezTo>
                  <a:cubicBezTo>
                    <a:pt x="629" y="138"/>
                    <a:pt x="481" y="0"/>
                    <a:pt x="315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4235480" y="1792926"/>
              <a:ext cx="21226" cy="21193"/>
            </a:xfrm>
            <a:custGeom>
              <a:avLst/>
              <a:gdLst/>
              <a:ahLst/>
              <a:cxnLst/>
              <a:rect l="l" t="t" r="r" b="b"/>
              <a:pathLst>
                <a:path w="630" h="629" extrusionOk="0">
                  <a:moveTo>
                    <a:pt x="315" y="0"/>
                  </a:moveTo>
                  <a:cubicBezTo>
                    <a:pt x="148" y="0"/>
                    <a:pt x="1" y="138"/>
                    <a:pt x="1" y="314"/>
                  </a:cubicBezTo>
                  <a:cubicBezTo>
                    <a:pt x="1" y="481"/>
                    <a:pt x="148" y="629"/>
                    <a:pt x="315" y="629"/>
                  </a:cubicBezTo>
                  <a:cubicBezTo>
                    <a:pt x="492" y="629"/>
                    <a:pt x="629" y="481"/>
                    <a:pt x="629" y="314"/>
                  </a:cubicBezTo>
                  <a:cubicBezTo>
                    <a:pt x="629" y="138"/>
                    <a:pt x="492" y="0"/>
                    <a:pt x="315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5" name="Google Shape;275;p30"/>
          <p:cNvGrpSpPr/>
          <p:nvPr/>
        </p:nvGrpSpPr>
        <p:grpSpPr>
          <a:xfrm>
            <a:off x="5044402" y="1745568"/>
            <a:ext cx="774871" cy="747414"/>
            <a:chOff x="4083929" y="2904701"/>
            <a:chExt cx="366040" cy="353070"/>
          </a:xfrm>
        </p:grpSpPr>
        <p:sp>
          <p:nvSpPr>
            <p:cNvPr id="276" name="Google Shape;276;p30"/>
            <p:cNvSpPr/>
            <p:nvPr/>
          </p:nvSpPr>
          <p:spPr>
            <a:xfrm>
              <a:off x="4083929" y="3177280"/>
              <a:ext cx="92014" cy="80491"/>
            </a:xfrm>
            <a:custGeom>
              <a:avLst/>
              <a:gdLst/>
              <a:ahLst/>
              <a:cxnLst/>
              <a:rect l="l" t="t" r="r" b="b"/>
              <a:pathLst>
                <a:path w="2731" h="2389" extrusionOk="0">
                  <a:moveTo>
                    <a:pt x="1719" y="0"/>
                  </a:moveTo>
                  <a:cubicBezTo>
                    <a:pt x="1638" y="0"/>
                    <a:pt x="1557" y="32"/>
                    <a:pt x="1493" y="95"/>
                  </a:cubicBezTo>
                  <a:lnTo>
                    <a:pt x="108" y="1481"/>
                  </a:lnTo>
                  <a:cubicBezTo>
                    <a:pt x="29" y="1549"/>
                    <a:pt x="0" y="1658"/>
                    <a:pt x="20" y="1765"/>
                  </a:cubicBezTo>
                  <a:cubicBezTo>
                    <a:pt x="49" y="1874"/>
                    <a:pt x="118" y="1952"/>
                    <a:pt x="216" y="1991"/>
                  </a:cubicBezTo>
                  <a:lnTo>
                    <a:pt x="1188" y="2365"/>
                  </a:lnTo>
                  <a:cubicBezTo>
                    <a:pt x="1227" y="2381"/>
                    <a:pt x="1266" y="2388"/>
                    <a:pt x="1305" y="2388"/>
                  </a:cubicBezTo>
                  <a:cubicBezTo>
                    <a:pt x="1385" y="2388"/>
                    <a:pt x="1463" y="2355"/>
                    <a:pt x="1522" y="2296"/>
                  </a:cubicBezTo>
                  <a:lnTo>
                    <a:pt x="2613" y="1206"/>
                  </a:lnTo>
                  <a:cubicBezTo>
                    <a:pt x="2731" y="1088"/>
                    <a:pt x="2731" y="881"/>
                    <a:pt x="2613" y="763"/>
                  </a:cubicBezTo>
                  <a:lnTo>
                    <a:pt x="1945" y="95"/>
                  </a:lnTo>
                  <a:cubicBezTo>
                    <a:pt x="1881" y="32"/>
                    <a:pt x="1800" y="0"/>
                    <a:pt x="1719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0"/>
            <p:cNvSpPr/>
            <p:nvPr/>
          </p:nvSpPr>
          <p:spPr>
            <a:xfrm>
              <a:off x="4103134" y="3191734"/>
              <a:ext cx="72809" cy="66037"/>
            </a:xfrm>
            <a:custGeom>
              <a:avLst/>
              <a:gdLst/>
              <a:ahLst/>
              <a:cxnLst/>
              <a:rect l="l" t="t" r="r" b="b"/>
              <a:pathLst>
                <a:path w="2161" h="1960" extrusionOk="0">
                  <a:moveTo>
                    <a:pt x="1709" y="0"/>
                  </a:moveTo>
                  <a:lnTo>
                    <a:pt x="0" y="1700"/>
                  </a:lnTo>
                  <a:lnTo>
                    <a:pt x="618" y="1936"/>
                  </a:lnTo>
                  <a:cubicBezTo>
                    <a:pt x="657" y="1952"/>
                    <a:pt x="696" y="1959"/>
                    <a:pt x="735" y="1959"/>
                  </a:cubicBezTo>
                  <a:cubicBezTo>
                    <a:pt x="815" y="1959"/>
                    <a:pt x="893" y="1926"/>
                    <a:pt x="952" y="1867"/>
                  </a:cubicBezTo>
                  <a:lnTo>
                    <a:pt x="2043" y="777"/>
                  </a:lnTo>
                  <a:cubicBezTo>
                    <a:pt x="2161" y="659"/>
                    <a:pt x="2161" y="452"/>
                    <a:pt x="2043" y="334"/>
                  </a:cubicBezTo>
                  <a:lnTo>
                    <a:pt x="1709" y="0"/>
                  </a:ln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4119980" y="3088431"/>
              <a:ext cx="144676" cy="142620"/>
            </a:xfrm>
            <a:custGeom>
              <a:avLst/>
              <a:gdLst/>
              <a:ahLst/>
              <a:cxnLst/>
              <a:rect l="l" t="t" r="r" b="b"/>
              <a:pathLst>
                <a:path w="4294" h="4233" extrusionOk="0">
                  <a:moveTo>
                    <a:pt x="1495" y="1"/>
                  </a:moveTo>
                  <a:cubicBezTo>
                    <a:pt x="1466" y="1"/>
                    <a:pt x="1436" y="5"/>
                    <a:pt x="1405" y="12"/>
                  </a:cubicBezTo>
                  <a:cubicBezTo>
                    <a:pt x="1297" y="41"/>
                    <a:pt x="1209" y="140"/>
                    <a:pt x="1189" y="248"/>
                  </a:cubicBezTo>
                  <a:lnTo>
                    <a:pt x="1130" y="562"/>
                  </a:lnTo>
                  <a:cubicBezTo>
                    <a:pt x="983" y="1269"/>
                    <a:pt x="639" y="1918"/>
                    <a:pt x="129" y="2428"/>
                  </a:cubicBezTo>
                  <a:cubicBezTo>
                    <a:pt x="1" y="2556"/>
                    <a:pt x="1" y="2752"/>
                    <a:pt x="129" y="2880"/>
                  </a:cubicBezTo>
                  <a:lnTo>
                    <a:pt x="1395" y="4137"/>
                  </a:lnTo>
                  <a:cubicBezTo>
                    <a:pt x="1454" y="4201"/>
                    <a:pt x="1535" y="4233"/>
                    <a:pt x="1616" y="4233"/>
                  </a:cubicBezTo>
                  <a:cubicBezTo>
                    <a:pt x="1698" y="4233"/>
                    <a:pt x="1779" y="4201"/>
                    <a:pt x="1838" y="4137"/>
                  </a:cubicBezTo>
                  <a:cubicBezTo>
                    <a:pt x="2348" y="3627"/>
                    <a:pt x="2997" y="3283"/>
                    <a:pt x="3704" y="3145"/>
                  </a:cubicBezTo>
                  <a:lnTo>
                    <a:pt x="4018" y="3077"/>
                  </a:lnTo>
                  <a:cubicBezTo>
                    <a:pt x="4077" y="3066"/>
                    <a:pt x="4136" y="3037"/>
                    <a:pt x="4175" y="2998"/>
                  </a:cubicBezTo>
                  <a:cubicBezTo>
                    <a:pt x="4214" y="2959"/>
                    <a:pt x="4244" y="2909"/>
                    <a:pt x="4254" y="2861"/>
                  </a:cubicBezTo>
                  <a:cubicBezTo>
                    <a:pt x="4293" y="2752"/>
                    <a:pt x="4263" y="2625"/>
                    <a:pt x="4175" y="2546"/>
                  </a:cubicBezTo>
                  <a:lnTo>
                    <a:pt x="1720" y="91"/>
                  </a:lnTo>
                  <a:cubicBezTo>
                    <a:pt x="1661" y="32"/>
                    <a:pt x="1581" y="1"/>
                    <a:pt x="1495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4145486" y="3132838"/>
              <a:ext cx="119170" cy="98214"/>
            </a:xfrm>
            <a:custGeom>
              <a:avLst/>
              <a:gdLst/>
              <a:ahLst/>
              <a:cxnLst/>
              <a:rect l="l" t="t" r="r" b="b"/>
              <a:pathLst>
                <a:path w="3537" h="2915" extrusionOk="0">
                  <a:moveTo>
                    <a:pt x="2190" y="0"/>
                  </a:moveTo>
                  <a:lnTo>
                    <a:pt x="0" y="2191"/>
                  </a:lnTo>
                  <a:lnTo>
                    <a:pt x="638" y="2819"/>
                  </a:lnTo>
                  <a:cubicBezTo>
                    <a:pt x="697" y="2883"/>
                    <a:pt x="778" y="2915"/>
                    <a:pt x="859" y="2915"/>
                  </a:cubicBezTo>
                  <a:cubicBezTo>
                    <a:pt x="941" y="2915"/>
                    <a:pt x="1022" y="2883"/>
                    <a:pt x="1081" y="2819"/>
                  </a:cubicBezTo>
                  <a:cubicBezTo>
                    <a:pt x="1591" y="2309"/>
                    <a:pt x="2240" y="1965"/>
                    <a:pt x="2947" y="1827"/>
                  </a:cubicBezTo>
                  <a:lnTo>
                    <a:pt x="3261" y="1759"/>
                  </a:lnTo>
                  <a:cubicBezTo>
                    <a:pt x="3320" y="1748"/>
                    <a:pt x="3379" y="1719"/>
                    <a:pt x="3418" y="1680"/>
                  </a:cubicBezTo>
                  <a:cubicBezTo>
                    <a:pt x="3457" y="1641"/>
                    <a:pt x="3487" y="1591"/>
                    <a:pt x="3497" y="1543"/>
                  </a:cubicBezTo>
                  <a:cubicBezTo>
                    <a:pt x="3536" y="1434"/>
                    <a:pt x="3506" y="1307"/>
                    <a:pt x="3418" y="1228"/>
                  </a:cubicBezTo>
                  <a:lnTo>
                    <a:pt x="2190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4191140" y="2947189"/>
              <a:ext cx="213813" cy="212802"/>
            </a:xfrm>
            <a:custGeom>
              <a:avLst/>
              <a:gdLst/>
              <a:ahLst/>
              <a:cxnLst/>
              <a:rect l="l" t="t" r="r" b="b"/>
              <a:pathLst>
                <a:path w="6346" h="6316" extrusionOk="0">
                  <a:moveTo>
                    <a:pt x="4135" y="1"/>
                  </a:moveTo>
                  <a:lnTo>
                    <a:pt x="118" y="3458"/>
                  </a:lnTo>
                  <a:cubicBezTo>
                    <a:pt x="1" y="3576"/>
                    <a:pt x="1" y="3782"/>
                    <a:pt x="118" y="3899"/>
                  </a:cubicBezTo>
                  <a:lnTo>
                    <a:pt x="2446" y="6228"/>
                  </a:lnTo>
                  <a:cubicBezTo>
                    <a:pt x="2510" y="6286"/>
                    <a:pt x="2591" y="6316"/>
                    <a:pt x="2672" y="6316"/>
                  </a:cubicBezTo>
                  <a:cubicBezTo>
                    <a:pt x="2753" y="6316"/>
                    <a:pt x="2834" y="6286"/>
                    <a:pt x="2898" y="6228"/>
                  </a:cubicBezTo>
                  <a:lnTo>
                    <a:pt x="6346" y="2220"/>
                  </a:lnTo>
                  <a:lnTo>
                    <a:pt x="4135" y="1"/>
                  </a:ln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0"/>
            <p:cNvSpPr/>
            <p:nvPr/>
          </p:nvSpPr>
          <p:spPr>
            <a:xfrm>
              <a:off x="4234470" y="2984554"/>
              <a:ext cx="170484" cy="175437"/>
            </a:xfrm>
            <a:custGeom>
              <a:avLst/>
              <a:gdLst/>
              <a:ahLst/>
              <a:cxnLst/>
              <a:rect l="l" t="t" r="r" b="b"/>
              <a:pathLst>
                <a:path w="5060" h="5207" extrusionOk="0">
                  <a:moveTo>
                    <a:pt x="3949" y="1"/>
                  </a:moveTo>
                  <a:lnTo>
                    <a:pt x="1" y="3960"/>
                  </a:lnTo>
                  <a:lnTo>
                    <a:pt x="1160" y="5119"/>
                  </a:lnTo>
                  <a:cubicBezTo>
                    <a:pt x="1224" y="5177"/>
                    <a:pt x="1305" y="5207"/>
                    <a:pt x="1386" y="5207"/>
                  </a:cubicBezTo>
                  <a:cubicBezTo>
                    <a:pt x="1467" y="5207"/>
                    <a:pt x="1548" y="5177"/>
                    <a:pt x="1612" y="5119"/>
                  </a:cubicBezTo>
                  <a:lnTo>
                    <a:pt x="5060" y="1111"/>
                  </a:lnTo>
                  <a:lnTo>
                    <a:pt x="3949" y="1"/>
                  </a:ln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0"/>
            <p:cNvSpPr/>
            <p:nvPr/>
          </p:nvSpPr>
          <p:spPr>
            <a:xfrm>
              <a:off x="4337739" y="2904701"/>
              <a:ext cx="112230" cy="109669"/>
            </a:xfrm>
            <a:custGeom>
              <a:avLst/>
              <a:gdLst/>
              <a:ahLst/>
              <a:cxnLst/>
              <a:rect l="l" t="t" r="r" b="b"/>
              <a:pathLst>
                <a:path w="3331" h="3255" extrusionOk="0">
                  <a:moveTo>
                    <a:pt x="1489" y="0"/>
                  </a:moveTo>
                  <a:cubicBezTo>
                    <a:pt x="1317" y="0"/>
                    <a:pt x="1143" y="59"/>
                    <a:pt x="1002" y="181"/>
                  </a:cubicBezTo>
                  <a:lnTo>
                    <a:pt x="0" y="1035"/>
                  </a:lnTo>
                  <a:lnTo>
                    <a:pt x="2220" y="3255"/>
                  </a:lnTo>
                  <a:lnTo>
                    <a:pt x="3084" y="2253"/>
                  </a:lnTo>
                  <a:cubicBezTo>
                    <a:pt x="3330" y="1958"/>
                    <a:pt x="3320" y="1526"/>
                    <a:pt x="3045" y="1251"/>
                  </a:cubicBezTo>
                  <a:lnTo>
                    <a:pt x="2004" y="210"/>
                  </a:lnTo>
                  <a:cubicBezTo>
                    <a:pt x="1865" y="72"/>
                    <a:pt x="1678" y="0"/>
                    <a:pt x="1489" y="0"/>
                  </a:cubicBezTo>
                  <a:close/>
                </a:path>
              </a:pathLst>
            </a:custGeom>
            <a:solidFill>
              <a:srgbClr val="095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0"/>
            <p:cNvSpPr/>
            <p:nvPr/>
          </p:nvSpPr>
          <p:spPr>
            <a:xfrm>
              <a:off x="4375138" y="2929331"/>
              <a:ext cx="74831" cy="85040"/>
            </a:xfrm>
            <a:custGeom>
              <a:avLst/>
              <a:gdLst/>
              <a:ahLst/>
              <a:cxnLst/>
              <a:rect l="l" t="t" r="r" b="b"/>
              <a:pathLst>
                <a:path w="2221" h="2524" extrusionOk="0">
                  <a:moveTo>
                    <a:pt x="1415" y="0"/>
                  </a:moveTo>
                  <a:lnTo>
                    <a:pt x="1" y="1414"/>
                  </a:lnTo>
                  <a:lnTo>
                    <a:pt x="1110" y="2524"/>
                  </a:lnTo>
                  <a:lnTo>
                    <a:pt x="1974" y="1522"/>
                  </a:lnTo>
                  <a:cubicBezTo>
                    <a:pt x="2220" y="1227"/>
                    <a:pt x="2210" y="795"/>
                    <a:pt x="1935" y="520"/>
                  </a:cubicBezTo>
                  <a:lnTo>
                    <a:pt x="1415" y="0"/>
                  </a:lnTo>
                  <a:close/>
                </a:path>
              </a:pathLst>
            </a:custGeom>
            <a:solidFill>
              <a:srgbClr val="095E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4320859" y="2931049"/>
              <a:ext cx="101313" cy="99460"/>
            </a:xfrm>
            <a:custGeom>
              <a:avLst/>
              <a:gdLst/>
              <a:ahLst/>
              <a:cxnLst/>
              <a:rect l="l" t="t" r="r" b="b"/>
              <a:pathLst>
                <a:path w="3007" h="2952" extrusionOk="0">
                  <a:moveTo>
                    <a:pt x="344" y="1"/>
                  </a:moveTo>
                  <a:cubicBezTo>
                    <a:pt x="263" y="1"/>
                    <a:pt x="182" y="32"/>
                    <a:pt x="119" y="96"/>
                  </a:cubicBezTo>
                  <a:cubicBezTo>
                    <a:pt x="1" y="214"/>
                    <a:pt x="1" y="421"/>
                    <a:pt x="119" y="538"/>
                  </a:cubicBezTo>
                  <a:lnTo>
                    <a:pt x="2437" y="2856"/>
                  </a:lnTo>
                  <a:cubicBezTo>
                    <a:pt x="2500" y="2920"/>
                    <a:pt x="2581" y="2952"/>
                    <a:pt x="2662" y="2952"/>
                  </a:cubicBezTo>
                  <a:cubicBezTo>
                    <a:pt x="2743" y="2952"/>
                    <a:pt x="2824" y="2920"/>
                    <a:pt x="2888" y="2856"/>
                  </a:cubicBezTo>
                  <a:cubicBezTo>
                    <a:pt x="3006" y="2739"/>
                    <a:pt x="3006" y="2532"/>
                    <a:pt x="2888" y="2414"/>
                  </a:cubicBezTo>
                  <a:lnTo>
                    <a:pt x="570" y="96"/>
                  </a:lnTo>
                  <a:cubicBezTo>
                    <a:pt x="506" y="32"/>
                    <a:pt x="425" y="1"/>
                    <a:pt x="344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0"/>
            <p:cNvSpPr/>
            <p:nvPr/>
          </p:nvSpPr>
          <p:spPr>
            <a:xfrm>
              <a:off x="4363885" y="2973334"/>
              <a:ext cx="58288" cy="57176"/>
            </a:xfrm>
            <a:custGeom>
              <a:avLst/>
              <a:gdLst/>
              <a:ahLst/>
              <a:cxnLst/>
              <a:rect l="l" t="t" r="r" b="b"/>
              <a:pathLst>
                <a:path w="1730" h="1697" extrusionOk="0">
                  <a:moveTo>
                    <a:pt x="452" y="0"/>
                  </a:moveTo>
                  <a:lnTo>
                    <a:pt x="1" y="442"/>
                  </a:lnTo>
                  <a:lnTo>
                    <a:pt x="1160" y="1601"/>
                  </a:lnTo>
                  <a:cubicBezTo>
                    <a:pt x="1223" y="1665"/>
                    <a:pt x="1304" y="1697"/>
                    <a:pt x="1385" y="1697"/>
                  </a:cubicBezTo>
                  <a:cubicBezTo>
                    <a:pt x="1466" y="1697"/>
                    <a:pt x="1547" y="1665"/>
                    <a:pt x="1611" y="1601"/>
                  </a:cubicBezTo>
                  <a:cubicBezTo>
                    <a:pt x="1729" y="1484"/>
                    <a:pt x="1729" y="1277"/>
                    <a:pt x="1611" y="1159"/>
                  </a:cubicBezTo>
                  <a:lnTo>
                    <a:pt x="452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4269544" y="3010801"/>
              <a:ext cx="72843" cy="71024"/>
            </a:xfrm>
            <a:custGeom>
              <a:avLst/>
              <a:gdLst/>
              <a:ahLst/>
              <a:cxnLst/>
              <a:rect l="l" t="t" r="r" b="b"/>
              <a:pathLst>
                <a:path w="2162" h="2108" extrusionOk="0">
                  <a:moveTo>
                    <a:pt x="1818" y="0"/>
                  </a:moveTo>
                  <a:cubicBezTo>
                    <a:pt x="1737" y="0"/>
                    <a:pt x="1656" y="32"/>
                    <a:pt x="1592" y="97"/>
                  </a:cubicBezTo>
                  <a:lnTo>
                    <a:pt x="119" y="1570"/>
                  </a:lnTo>
                  <a:cubicBezTo>
                    <a:pt x="1" y="1688"/>
                    <a:pt x="1" y="1884"/>
                    <a:pt x="119" y="2011"/>
                  </a:cubicBezTo>
                  <a:cubicBezTo>
                    <a:pt x="183" y="2075"/>
                    <a:pt x="264" y="2107"/>
                    <a:pt x="345" y="2107"/>
                  </a:cubicBezTo>
                  <a:cubicBezTo>
                    <a:pt x="426" y="2107"/>
                    <a:pt x="507" y="2075"/>
                    <a:pt x="571" y="2011"/>
                  </a:cubicBezTo>
                  <a:lnTo>
                    <a:pt x="2044" y="538"/>
                  </a:lnTo>
                  <a:cubicBezTo>
                    <a:pt x="2162" y="411"/>
                    <a:pt x="2162" y="214"/>
                    <a:pt x="2044" y="97"/>
                  </a:cubicBezTo>
                  <a:cubicBezTo>
                    <a:pt x="1980" y="32"/>
                    <a:pt x="1899" y="0"/>
                    <a:pt x="1818" y="0"/>
                  </a:cubicBezTo>
                  <a:close/>
                </a:path>
              </a:pathLst>
            </a:custGeom>
            <a:solidFill>
              <a:srgbClr val="095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0"/>
            <p:cNvSpPr/>
            <p:nvPr/>
          </p:nvSpPr>
          <p:spPr>
            <a:xfrm>
              <a:off x="4273520" y="3014036"/>
              <a:ext cx="68867" cy="67789"/>
            </a:xfrm>
            <a:custGeom>
              <a:avLst/>
              <a:gdLst/>
              <a:ahLst/>
              <a:cxnLst/>
              <a:rect l="l" t="t" r="r" b="b"/>
              <a:pathLst>
                <a:path w="2044" h="2012" extrusionOk="0">
                  <a:moveTo>
                    <a:pt x="1926" y="1"/>
                  </a:moveTo>
                  <a:lnTo>
                    <a:pt x="1" y="1915"/>
                  </a:lnTo>
                  <a:cubicBezTo>
                    <a:pt x="65" y="1979"/>
                    <a:pt x="146" y="2011"/>
                    <a:pt x="227" y="2011"/>
                  </a:cubicBezTo>
                  <a:cubicBezTo>
                    <a:pt x="308" y="2011"/>
                    <a:pt x="389" y="1979"/>
                    <a:pt x="453" y="1915"/>
                  </a:cubicBezTo>
                  <a:lnTo>
                    <a:pt x="1926" y="442"/>
                  </a:lnTo>
                  <a:cubicBezTo>
                    <a:pt x="2044" y="315"/>
                    <a:pt x="2044" y="118"/>
                    <a:pt x="1926" y="1"/>
                  </a:cubicBezTo>
                  <a:close/>
                </a:path>
              </a:pathLst>
            </a:custGeom>
            <a:solidFill>
              <a:srgbClr val="095E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0"/>
            <p:cNvSpPr/>
            <p:nvPr/>
          </p:nvSpPr>
          <p:spPr>
            <a:xfrm>
              <a:off x="4163680" y="3063666"/>
              <a:ext cx="125100" cy="125134"/>
            </a:xfrm>
            <a:custGeom>
              <a:avLst/>
              <a:gdLst/>
              <a:ahLst/>
              <a:cxnLst/>
              <a:rect l="l" t="t" r="r" b="b"/>
              <a:pathLst>
                <a:path w="3713" h="3714" extrusionOk="0">
                  <a:moveTo>
                    <a:pt x="933" y="1"/>
                  </a:moveTo>
                  <a:lnTo>
                    <a:pt x="0" y="806"/>
                  </a:lnTo>
                  <a:lnTo>
                    <a:pt x="2898" y="3713"/>
                  </a:lnTo>
                  <a:lnTo>
                    <a:pt x="3713" y="2771"/>
                  </a:lnTo>
                  <a:lnTo>
                    <a:pt x="933" y="1"/>
                  </a:lnTo>
                  <a:close/>
                </a:path>
              </a:pathLst>
            </a:custGeom>
            <a:solidFill>
              <a:srgbClr val="095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4212333" y="3110331"/>
              <a:ext cx="76448" cy="78470"/>
            </a:xfrm>
            <a:custGeom>
              <a:avLst/>
              <a:gdLst/>
              <a:ahLst/>
              <a:cxnLst/>
              <a:rect l="l" t="t" r="r" b="b"/>
              <a:pathLst>
                <a:path w="2269" h="2329" extrusionOk="0">
                  <a:moveTo>
                    <a:pt x="874" y="0"/>
                  </a:moveTo>
                  <a:lnTo>
                    <a:pt x="0" y="875"/>
                  </a:lnTo>
                  <a:lnTo>
                    <a:pt x="1454" y="2328"/>
                  </a:lnTo>
                  <a:lnTo>
                    <a:pt x="2269" y="1386"/>
                  </a:lnTo>
                  <a:lnTo>
                    <a:pt x="874" y="0"/>
                  </a:lnTo>
                  <a:close/>
                </a:path>
              </a:pathLst>
            </a:custGeom>
            <a:solidFill>
              <a:srgbClr val="095E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30"/>
          <p:cNvGrpSpPr/>
          <p:nvPr/>
        </p:nvGrpSpPr>
        <p:grpSpPr>
          <a:xfrm>
            <a:off x="720007" y="3472540"/>
            <a:ext cx="774872" cy="774870"/>
            <a:chOff x="2828693" y="3555419"/>
            <a:chExt cx="363074" cy="363073"/>
          </a:xfrm>
        </p:grpSpPr>
        <p:sp>
          <p:nvSpPr>
            <p:cNvPr id="291" name="Google Shape;291;p30"/>
            <p:cNvSpPr/>
            <p:nvPr/>
          </p:nvSpPr>
          <p:spPr>
            <a:xfrm>
              <a:off x="2828693" y="3668931"/>
              <a:ext cx="363070" cy="249560"/>
            </a:xfrm>
            <a:custGeom>
              <a:avLst/>
              <a:gdLst/>
              <a:ahLst/>
              <a:cxnLst/>
              <a:rect l="l" t="t" r="r" b="b"/>
              <a:pathLst>
                <a:path w="10776" h="7407" extrusionOk="0">
                  <a:moveTo>
                    <a:pt x="315" y="0"/>
                  </a:moveTo>
                  <a:cubicBezTo>
                    <a:pt x="149" y="0"/>
                    <a:pt x="1" y="138"/>
                    <a:pt x="1" y="315"/>
                  </a:cubicBezTo>
                  <a:lnTo>
                    <a:pt x="1" y="5825"/>
                  </a:lnTo>
                  <a:cubicBezTo>
                    <a:pt x="1" y="6002"/>
                    <a:pt x="149" y="6139"/>
                    <a:pt x="315" y="6139"/>
                  </a:cubicBezTo>
                  <a:lnTo>
                    <a:pt x="3842" y="6139"/>
                  </a:lnTo>
                  <a:cubicBezTo>
                    <a:pt x="3989" y="6866"/>
                    <a:pt x="4627" y="7406"/>
                    <a:pt x="5393" y="7406"/>
                  </a:cubicBezTo>
                  <a:cubicBezTo>
                    <a:pt x="6149" y="7406"/>
                    <a:pt x="6788" y="6866"/>
                    <a:pt x="6935" y="6139"/>
                  </a:cubicBezTo>
                  <a:lnTo>
                    <a:pt x="10462" y="6139"/>
                  </a:lnTo>
                  <a:cubicBezTo>
                    <a:pt x="10638" y="6139"/>
                    <a:pt x="10776" y="6002"/>
                    <a:pt x="10776" y="5825"/>
                  </a:cubicBezTo>
                  <a:lnTo>
                    <a:pt x="10776" y="315"/>
                  </a:lnTo>
                  <a:cubicBezTo>
                    <a:pt x="10776" y="138"/>
                    <a:pt x="10638" y="0"/>
                    <a:pt x="10462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3010399" y="3668931"/>
              <a:ext cx="181367" cy="249560"/>
            </a:xfrm>
            <a:custGeom>
              <a:avLst/>
              <a:gdLst/>
              <a:ahLst/>
              <a:cxnLst/>
              <a:rect l="l" t="t" r="r" b="b"/>
              <a:pathLst>
                <a:path w="5383" h="7407" extrusionOk="0">
                  <a:moveTo>
                    <a:pt x="0" y="0"/>
                  </a:moveTo>
                  <a:lnTo>
                    <a:pt x="0" y="7406"/>
                  </a:lnTo>
                  <a:cubicBezTo>
                    <a:pt x="756" y="7406"/>
                    <a:pt x="1395" y="6866"/>
                    <a:pt x="1542" y="6139"/>
                  </a:cubicBezTo>
                  <a:lnTo>
                    <a:pt x="5069" y="6139"/>
                  </a:lnTo>
                  <a:cubicBezTo>
                    <a:pt x="5245" y="6139"/>
                    <a:pt x="5383" y="6002"/>
                    <a:pt x="5383" y="5825"/>
                  </a:cubicBezTo>
                  <a:lnTo>
                    <a:pt x="5383" y="315"/>
                  </a:lnTo>
                  <a:cubicBezTo>
                    <a:pt x="5383" y="138"/>
                    <a:pt x="5245" y="0"/>
                    <a:pt x="5069" y="0"/>
                  </a:cubicBez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2871415" y="3640460"/>
              <a:ext cx="277997" cy="235342"/>
            </a:xfrm>
            <a:custGeom>
              <a:avLst/>
              <a:gdLst/>
              <a:ahLst/>
              <a:cxnLst/>
              <a:rect l="l" t="t" r="r" b="b"/>
              <a:pathLst>
                <a:path w="8251" h="6985" extrusionOk="0">
                  <a:moveTo>
                    <a:pt x="315" y="1"/>
                  </a:moveTo>
                  <a:cubicBezTo>
                    <a:pt x="138" y="1"/>
                    <a:pt x="0" y="138"/>
                    <a:pt x="0" y="315"/>
                  </a:cubicBezTo>
                  <a:lnTo>
                    <a:pt x="0" y="5413"/>
                  </a:lnTo>
                  <a:cubicBezTo>
                    <a:pt x="0" y="5590"/>
                    <a:pt x="138" y="5727"/>
                    <a:pt x="315" y="5727"/>
                  </a:cubicBezTo>
                  <a:lnTo>
                    <a:pt x="2858" y="5727"/>
                  </a:lnTo>
                  <a:cubicBezTo>
                    <a:pt x="3379" y="5727"/>
                    <a:pt x="3811" y="6149"/>
                    <a:pt x="3811" y="6670"/>
                  </a:cubicBezTo>
                  <a:cubicBezTo>
                    <a:pt x="3811" y="6847"/>
                    <a:pt x="3949" y="6984"/>
                    <a:pt x="4125" y="6984"/>
                  </a:cubicBezTo>
                  <a:cubicBezTo>
                    <a:pt x="4302" y="6984"/>
                    <a:pt x="4440" y="6847"/>
                    <a:pt x="4440" y="6670"/>
                  </a:cubicBezTo>
                  <a:cubicBezTo>
                    <a:pt x="4440" y="6149"/>
                    <a:pt x="4862" y="5727"/>
                    <a:pt x="5383" y="5727"/>
                  </a:cubicBezTo>
                  <a:lnTo>
                    <a:pt x="7936" y="5727"/>
                  </a:lnTo>
                  <a:cubicBezTo>
                    <a:pt x="8113" y="5727"/>
                    <a:pt x="8251" y="5590"/>
                    <a:pt x="8251" y="5413"/>
                  </a:cubicBezTo>
                  <a:lnTo>
                    <a:pt x="8251" y="315"/>
                  </a:lnTo>
                  <a:cubicBezTo>
                    <a:pt x="8251" y="138"/>
                    <a:pt x="8113" y="1"/>
                    <a:pt x="7936" y="1"/>
                  </a:cubicBezTo>
                  <a:lnTo>
                    <a:pt x="5383" y="1"/>
                  </a:lnTo>
                  <a:cubicBezTo>
                    <a:pt x="4872" y="1"/>
                    <a:pt x="4410" y="247"/>
                    <a:pt x="4125" y="629"/>
                  </a:cubicBezTo>
                  <a:cubicBezTo>
                    <a:pt x="3840" y="247"/>
                    <a:pt x="3379" y="1"/>
                    <a:pt x="2858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3010399" y="3640460"/>
              <a:ext cx="139015" cy="235342"/>
            </a:xfrm>
            <a:custGeom>
              <a:avLst/>
              <a:gdLst/>
              <a:ahLst/>
              <a:cxnLst/>
              <a:rect l="l" t="t" r="r" b="b"/>
              <a:pathLst>
                <a:path w="4126" h="6985" extrusionOk="0">
                  <a:moveTo>
                    <a:pt x="1258" y="1"/>
                  </a:moveTo>
                  <a:cubicBezTo>
                    <a:pt x="747" y="1"/>
                    <a:pt x="285" y="247"/>
                    <a:pt x="0" y="629"/>
                  </a:cubicBezTo>
                  <a:lnTo>
                    <a:pt x="0" y="6984"/>
                  </a:lnTo>
                  <a:cubicBezTo>
                    <a:pt x="177" y="6984"/>
                    <a:pt x="315" y="6847"/>
                    <a:pt x="315" y="6670"/>
                  </a:cubicBezTo>
                  <a:cubicBezTo>
                    <a:pt x="315" y="6149"/>
                    <a:pt x="737" y="5727"/>
                    <a:pt x="1258" y="5727"/>
                  </a:cubicBezTo>
                  <a:lnTo>
                    <a:pt x="3811" y="5727"/>
                  </a:lnTo>
                  <a:cubicBezTo>
                    <a:pt x="3988" y="5727"/>
                    <a:pt x="4126" y="5590"/>
                    <a:pt x="4126" y="5413"/>
                  </a:cubicBezTo>
                  <a:lnTo>
                    <a:pt x="4126" y="315"/>
                  </a:lnTo>
                  <a:cubicBezTo>
                    <a:pt x="4126" y="138"/>
                    <a:pt x="3988" y="1"/>
                    <a:pt x="381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2908478" y="3684497"/>
              <a:ext cx="64555" cy="21226"/>
            </a:xfrm>
            <a:custGeom>
              <a:avLst/>
              <a:gdLst/>
              <a:ahLst/>
              <a:cxnLst/>
              <a:rect l="l" t="t" r="r" b="b"/>
              <a:pathLst>
                <a:path w="1916" h="630" extrusionOk="0">
                  <a:moveTo>
                    <a:pt x="324" y="0"/>
                  </a:moveTo>
                  <a:cubicBezTo>
                    <a:pt x="147" y="0"/>
                    <a:pt x="0" y="138"/>
                    <a:pt x="0" y="315"/>
                  </a:cubicBezTo>
                  <a:cubicBezTo>
                    <a:pt x="0" y="492"/>
                    <a:pt x="147" y="629"/>
                    <a:pt x="324" y="629"/>
                  </a:cubicBezTo>
                  <a:lnTo>
                    <a:pt x="1601" y="629"/>
                  </a:lnTo>
                  <a:cubicBezTo>
                    <a:pt x="1778" y="629"/>
                    <a:pt x="1915" y="492"/>
                    <a:pt x="1915" y="315"/>
                  </a:cubicBezTo>
                  <a:cubicBezTo>
                    <a:pt x="1915" y="138"/>
                    <a:pt x="1778" y="0"/>
                    <a:pt x="1601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2908478" y="3726850"/>
              <a:ext cx="64555" cy="21530"/>
            </a:xfrm>
            <a:custGeom>
              <a:avLst/>
              <a:gdLst/>
              <a:ahLst/>
              <a:cxnLst/>
              <a:rect l="l" t="t" r="r" b="b"/>
              <a:pathLst>
                <a:path w="1916" h="639" extrusionOk="0">
                  <a:moveTo>
                    <a:pt x="324" y="1"/>
                  </a:moveTo>
                  <a:cubicBezTo>
                    <a:pt x="147" y="1"/>
                    <a:pt x="0" y="148"/>
                    <a:pt x="0" y="324"/>
                  </a:cubicBezTo>
                  <a:cubicBezTo>
                    <a:pt x="0" y="492"/>
                    <a:pt x="147" y="639"/>
                    <a:pt x="324" y="639"/>
                  </a:cubicBezTo>
                  <a:lnTo>
                    <a:pt x="1601" y="639"/>
                  </a:lnTo>
                  <a:cubicBezTo>
                    <a:pt x="1778" y="639"/>
                    <a:pt x="1915" y="492"/>
                    <a:pt x="1915" y="324"/>
                  </a:cubicBezTo>
                  <a:cubicBezTo>
                    <a:pt x="1915" y="148"/>
                    <a:pt x="1778" y="1"/>
                    <a:pt x="1601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2908478" y="3769539"/>
              <a:ext cx="64555" cy="21193"/>
            </a:xfrm>
            <a:custGeom>
              <a:avLst/>
              <a:gdLst/>
              <a:ahLst/>
              <a:cxnLst/>
              <a:rect l="l" t="t" r="r" b="b"/>
              <a:pathLst>
                <a:path w="1916" h="629" extrusionOk="0">
                  <a:moveTo>
                    <a:pt x="324" y="0"/>
                  </a:moveTo>
                  <a:cubicBezTo>
                    <a:pt x="147" y="0"/>
                    <a:pt x="0" y="138"/>
                    <a:pt x="0" y="315"/>
                  </a:cubicBezTo>
                  <a:cubicBezTo>
                    <a:pt x="0" y="491"/>
                    <a:pt x="147" y="629"/>
                    <a:pt x="324" y="629"/>
                  </a:cubicBezTo>
                  <a:lnTo>
                    <a:pt x="1601" y="629"/>
                  </a:lnTo>
                  <a:cubicBezTo>
                    <a:pt x="1778" y="629"/>
                    <a:pt x="1915" y="491"/>
                    <a:pt x="1915" y="315"/>
                  </a:cubicBezTo>
                  <a:cubicBezTo>
                    <a:pt x="1915" y="138"/>
                    <a:pt x="1778" y="0"/>
                    <a:pt x="1601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3047462" y="3684497"/>
              <a:ext cx="64555" cy="21226"/>
            </a:xfrm>
            <a:custGeom>
              <a:avLst/>
              <a:gdLst/>
              <a:ahLst/>
              <a:cxnLst/>
              <a:rect l="l" t="t" r="r" b="b"/>
              <a:pathLst>
                <a:path w="1916" h="630" extrusionOk="0">
                  <a:moveTo>
                    <a:pt x="324" y="0"/>
                  </a:moveTo>
                  <a:cubicBezTo>
                    <a:pt x="147" y="0"/>
                    <a:pt x="0" y="138"/>
                    <a:pt x="0" y="315"/>
                  </a:cubicBezTo>
                  <a:cubicBezTo>
                    <a:pt x="0" y="492"/>
                    <a:pt x="147" y="629"/>
                    <a:pt x="324" y="629"/>
                  </a:cubicBezTo>
                  <a:lnTo>
                    <a:pt x="1601" y="629"/>
                  </a:lnTo>
                  <a:cubicBezTo>
                    <a:pt x="1778" y="629"/>
                    <a:pt x="1915" y="492"/>
                    <a:pt x="1915" y="315"/>
                  </a:cubicBezTo>
                  <a:cubicBezTo>
                    <a:pt x="1915" y="138"/>
                    <a:pt x="1778" y="0"/>
                    <a:pt x="1601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3047462" y="3726850"/>
              <a:ext cx="64555" cy="21530"/>
            </a:xfrm>
            <a:custGeom>
              <a:avLst/>
              <a:gdLst/>
              <a:ahLst/>
              <a:cxnLst/>
              <a:rect l="l" t="t" r="r" b="b"/>
              <a:pathLst>
                <a:path w="1916" h="639" extrusionOk="0">
                  <a:moveTo>
                    <a:pt x="324" y="1"/>
                  </a:moveTo>
                  <a:cubicBezTo>
                    <a:pt x="147" y="1"/>
                    <a:pt x="0" y="148"/>
                    <a:pt x="0" y="324"/>
                  </a:cubicBezTo>
                  <a:cubicBezTo>
                    <a:pt x="0" y="492"/>
                    <a:pt x="147" y="639"/>
                    <a:pt x="324" y="639"/>
                  </a:cubicBezTo>
                  <a:lnTo>
                    <a:pt x="1601" y="639"/>
                  </a:lnTo>
                  <a:cubicBezTo>
                    <a:pt x="1778" y="639"/>
                    <a:pt x="1915" y="492"/>
                    <a:pt x="1915" y="324"/>
                  </a:cubicBezTo>
                  <a:cubicBezTo>
                    <a:pt x="1915" y="148"/>
                    <a:pt x="1778" y="1"/>
                    <a:pt x="1601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3047462" y="3769539"/>
              <a:ext cx="64555" cy="21193"/>
            </a:xfrm>
            <a:custGeom>
              <a:avLst/>
              <a:gdLst/>
              <a:ahLst/>
              <a:cxnLst/>
              <a:rect l="l" t="t" r="r" b="b"/>
              <a:pathLst>
                <a:path w="1916" h="629" extrusionOk="0">
                  <a:moveTo>
                    <a:pt x="324" y="0"/>
                  </a:moveTo>
                  <a:cubicBezTo>
                    <a:pt x="147" y="0"/>
                    <a:pt x="0" y="138"/>
                    <a:pt x="0" y="315"/>
                  </a:cubicBezTo>
                  <a:cubicBezTo>
                    <a:pt x="0" y="491"/>
                    <a:pt x="147" y="629"/>
                    <a:pt x="324" y="629"/>
                  </a:cubicBezTo>
                  <a:lnTo>
                    <a:pt x="1601" y="629"/>
                  </a:lnTo>
                  <a:cubicBezTo>
                    <a:pt x="1778" y="629"/>
                    <a:pt x="1915" y="491"/>
                    <a:pt x="1915" y="315"/>
                  </a:cubicBezTo>
                  <a:cubicBezTo>
                    <a:pt x="1915" y="138"/>
                    <a:pt x="1778" y="0"/>
                    <a:pt x="1601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3084828" y="3555419"/>
              <a:ext cx="85107" cy="49696"/>
            </a:xfrm>
            <a:custGeom>
              <a:avLst/>
              <a:gdLst/>
              <a:ahLst/>
              <a:cxnLst/>
              <a:rect l="l" t="t" r="r" b="b"/>
              <a:pathLst>
                <a:path w="2526" h="1475" extrusionOk="0">
                  <a:moveTo>
                    <a:pt x="315" y="1"/>
                  </a:moveTo>
                  <a:cubicBezTo>
                    <a:pt x="138" y="1"/>
                    <a:pt x="1" y="138"/>
                    <a:pt x="1" y="315"/>
                  </a:cubicBezTo>
                  <a:lnTo>
                    <a:pt x="1" y="1160"/>
                  </a:lnTo>
                  <a:cubicBezTo>
                    <a:pt x="1" y="1337"/>
                    <a:pt x="138" y="1474"/>
                    <a:pt x="315" y="1474"/>
                  </a:cubicBezTo>
                  <a:cubicBezTo>
                    <a:pt x="335" y="1474"/>
                    <a:pt x="365" y="1474"/>
                    <a:pt x="384" y="1464"/>
                  </a:cubicBezTo>
                  <a:lnTo>
                    <a:pt x="2280" y="1042"/>
                  </a:lnTo>
                  <a:cubicBezTo>
                    <a:pt x="2427" y="1012"/>
                    <a:pt x="2526" y="885"/>
                    <a:pt x="2526" y="737"/>
                  </a:cubicBezTo>
                  <a:cubicBezTo>
                    <a:pt x="2526" y="590"/>
                    <a:pt x="2427" y="462"/>
                    <a:pt x="2280" y="433"/>
                  </a:cubicBezTo>
                  <a:lnTo>
                    <a:pt x="384" y="10"/>
                  </a:lnTo>
                  <a:cubicBezTo>
                    <a:pt x="365" y="1"/>
                    <a:pt x="335" y="1"/>
                    <a:pt x="315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3084828" y="3580251"/>
              <a:ext cx="85107" cy="24865"/>
            </a:xfrm>
            <a:custGeom>
              <a:avLst/>
              <a:gdLst/>
              <a:ahLst/>
              <a:cxnLst/>
              <a:rect l="l" t="t" r="r" b="b"/>
              <a:pathLst>
                <a:path w="2526" h="738" extrusionOk="0">
                  <a:moveTo>
                    <a:pt x="1" y="0"/>
                  </a:moveTo>
                  <a:lnTo>
                    <a:pt x="1" y="423"/>
                  </a:lnTo>
                  <a:cubicBezTo>
                    <a:pt x="1" y="600"/>
                    <a:pt x="138" y="737"/>
                    <a:pt x="315" y="737"/>
                  </a:cubicBezTo>
                  <a:cubicBezTo>
                    <a:pt x="335" y="737"/>
                    <a:pt x="365" y="737"/>
                    <a:pt x="384" y="727"/>
                  </a:cubicBezTo>
                  <a:lnTo>
                    <a:pt x="2280" y="305"/>
                  </a:lnTo>
                  <a:cubicBezTo>
                    <a:pt x="2427" y="275"/>
                    <a:pt x="2526" y="148"/>
                    <a:pt x="2526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2850896" y="3555419"/>
              <a:ext cx="63881" cy="49696"/>
            </a:xfrm>
            <a:custGeom>
              <a:avLst/>
              <a:gdLst/>
              <a:ahLst/>
              <a:cxnLst/>
              <a:rect l="l" t="t" r="r" b="b"/>
              <a:pathLst>
                <a:path w="1896" h="1475" extrusionOk="0">
                  <a:moveTo>
                    <a:pt x="315" y="1"/>
                  </a:moveTo>
                  <a:cubicBezTo>
                    <a:pt x="138" y="1"/>
                    <a:pt x="0" y="138"/>
                    <a:pt x="0" y="315"/>
                  </a:cubicBezTo>
                  <a:lnTo>
                    <a:pt x="0" y="1160"/>
                  </a:lnTo>
                  <a:cubicBezTo>
                    <a:pt x="0" y="1337"/>
                    <a:pt x="138" y="1474"/>
                    <a:pt x="315" y="1474"/>
                  </a:cubicBezTo>
                  <a:lnTo>
                    <a:pt x="1572" y="1474"/>
                  </a:lnTo>
                  <a:cubicBezTo>
                    <a:pt x="1749" y="1474"/>
                    <a:pt x="1896" y="1337"/>
                    <a:pt x="1896" y="1160"/>
                  </a:cubicBezTo>
                  <a:lnTo>
                    <a:pt x="1896" y="315"/>
                  </a:lnTo>
                  <a:cubicBezTo>
                    <a:pt x="1896" y="138"/>
                    <a:pt x="1749" y="1"/>
                    <a:pt x="1572" y="1"/>
                  </a:cubicBezTo>
                  <a:close/>
                </a:path>
              </a:pathLst>
            </a:custGeom>
            <a:solidFill>
              <a:srgbClr val="FF55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2850896" y="3580251"/>
              <a:ext cx="63881" cy="24865"/>
            </a:xfrm>
            <a:custGeom>
              <a:avLst/>
              <a:gdLst/>
              <a:ahLst/>
              <a:cxnLst/>
              <a:rect l="l" t="t" r="r" b="b"/>
              <a:pathLst>
                <a:path w="1896" h="738" extrusionOk="0">
                  <a:moveTo>
                    <a:pt x="0" y="0"/>
                  </a:moveTo>
                  <a:lnTo>
                    <a:pt x="0" y="423"/>
                  </a:lnTo>
                  <a:cubicBezTo>
                    <a:pt x="0" y="600"/>
                    <a:pt x="138" y="737"/>
                    <a:pt x="315" y="737"/>
                  </a:cubicBezTo>
                  <a:lnTo>
                    <a:pt x="1572" y="737"/>
                  </a:lnTo>
                  <a:cubicBezTo>
                    <a:pt x="1749" y="737"/>
                    <a:pt x="1896" y="600"/>
                    <a:pt x="1896" y="423"/>
                  </a:cubicBezTo>
                  <a:lnTo>
                    <a:pt x="1896" y="0"/>
                  </a:ln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2903828" y="3555419"/>
              <a:ext cx="42722" cy="49696"/>
            </a:xfrm>
            <a:custGeom>
              <a:avLst/>
              <a:gdLst/>
              <a:ahLst/>
              <a:cxnLst/>
              <a:rect l="l" t="t" r="r" b="b"/>
              <a:pathLst>
                <a:path w="1268" h="1475" extrusionOk="0">
                  <a:moveTo>
                    <a:pt x="1" y="1"/>
                  </a:moveTo>
                  <a:lnTo>
                    <a:pt x="1" y="1474"/>
                  </a:lnTo>
                  <a:lnTo>
                    <a:pt x="953" y="1474"/>
                  </a:lnTo>
                  <a:cubicBezTo>
                    <a:pt x="1130" y="1474"/>
                    <a:pt x="1267" y="1337"/>
                    <a:pt x="1267" y="1160"/>
                  </a:cubicBezTo>
                  <a:lnTo>
                    <a:pt x="1267" y="315"/>
                  </a:lnTo>
                  <a:cubicBezTo>
                    <a:pt x="1267" y="138"/>
                    <a:pt x="1130" y="1"/>
                    <a:pt x="953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2903828" y="3580251"/>
              <a:ext cx="42722" cy="24865"/>
            </a:xfrm>
            <a:custGeom>
              <a:avLst/>
              <a:gdLst/>
              <a:ahLst/>
              <a:cxnLst/>
              <a:rect l="l" t="t" r="r" b="b"/>
              <a:pathLst>
                <a:path w="1268" h="738" extrusionOk="0">
                  <a:moveTo>
                    <a:pt x="1" y="0"/>
                  </a:moveTo>
                  <a:lnTo>
                    <a:pt x="1" y="737"/>
                  </a:lnTo>
                  <a:lnTo>
                    <a:pt x="953" y="737"/>
                  </a:lnTo>
                  <a:cubicBezTo>
                    <a:pt x="1130" y="737"/>
                    <a:pt x="1267" y="600"/>
                    <a:pt x="1267" y="423"/>
                  </a:cubicBezTo>
                  <a:lnTo>
                    <a:pt x="1267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2935938" y="3555419"/>
              <a:ext cx="159534" cy="49696"/>
            </a:xfrm>
            <a:custGeom>
              <a:avLst/>
              <a:gdLst/>
              <a:ahLst/>
              <a:cxnLst/>
              <a:rect l="l" t="t" r="r" b="b"/>
              <a:pathLst>
                <a:path w="4735" h="1475" extrusionOk="0">
                  <a:moveTo>
                    <a:pt x="0" y="1"/>
                  </a:moveTo>
                  <a:lnTo>
                    <a:pt x="0" y="1474"/>
                  </a:lnTo>
                  <a:lnTo>
                    <a:pt x="4734" y="1474"/>
                  </a:lnTo>
                  <a:lnTo>
                    <a:pt x="4734" y="1"/>
                  </a:lnTo>
                  <a:close/>
                </a:path>
              </a:pathLst>
            </a:custGeom>
            <a:solidFill>
              <a:srgbClr val="095B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2935938" y="3580251"/>
              <a:ext cx="159534" cy="24865"/>
            </a:xfrm>
            <a:custGeom>
              <a:avLst/>
              <a:gdLst/>
              <a:ahLst/>
              <a:cxnLst/>
              <a:rect l="l" t="t" r="r" b="b"/>
              <a:pathLst>
                <a:path w="4735" h="738" extrusionOk="0">
                  <a:moveTo>
                    <a:pt x="0" y="0"/>
                  </a:moveTo>
                  <a:lnTo>
                    <a:pt x="0" y="737"/>
                  </a:lnTo>
                  <a:lnTo>
                    <a:pt x="4734" y="737"/>
                  </a:lnTo>
                  <a:lnTo>
                    <a:pt x="4734" y="0"/>
                  </a:lnTo>
                  <a:close/>
                </a:path>
              </a:pathLst>
            </a:custGeom>
            <a:solidFill>
              <a:srgbClr val="095E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2"/>
          <p:cNvSpPr/>
          <p:nvPr/>
        </p:nvSpPr>
        <p:spPr>
          <a:xfrm>
            <a:off x="3436350" y="371490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2"/>
          <p:cNvSpPr/>
          <p:nvPr/>
        </p:nvSpPr>
        <p:spPr>
          <a:xfrm>
            <a:off x="705300" y="371490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2"/>
          <p:cNvSpPr/>
          <p:nvPr/>
        </p:nvSpPr>
        <p:spPr>
          <a:xfrm>
            <a:off x="6145350" y="197585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2"/>
          <p:cNvSpPr/>
          <p:nvPr/>
        </p:nvSpPr>
        <p:spPr>
          <a:xfrm>
            <a:off x="3429000" y="197585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2"/>
          <p:cNvSpPr/>
          <p:nvPr/>
        </p:nvSpPr>
        <p:spPr>
          <a:xfrm>
            <a:off x="705300" y="197585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2"/>
          <p:cNvSpPr txBox="1">
            <a:spLocks noGrp="1"/>
          </p:cNvSpPr>
          <p:nvPr>
            <p:ph type="subTitle" idx="1"/>
          </p:nvPr>
        </p:nvSpPr>
        <p:spPr>
          <a:xfrm>
            <a:off x="712650" y="403080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the measure correlate with measures of similar constructs?</a:t>
            </a:r>
            <a:endParaRPr/>
          </a:p>
        </p:txBody>
      </p:sp>
      <p:sp>
        <p:nvSpPr>
          <p:cNvPr id="326" name="Google Shape;326;p32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Identifying Good Measurement: </a:t>
            </a:r>
            <a:r>
              <a:rPr lang="en" dirty="0">
                <a:solidFill>
                  <a:srgbClr val="F1C232"/>
                </a:solidFill>
              </a:rPr>
              <a:t>Validity</a:t>
            </a:r>
            <a:r>
              <a:rPr lang="en" dirty="0"/>
              <a:t> </a:t>
            </a:r>
            <a:endParaRPr dirty="0"/>
          </a:p>
        </p:txBody>
      </p:sp>
      <p:sp>
        <p:nvSpPr>
          <p:cNvPr id="327" name="Google Shape;327;p32"/>
          <p:cNvSpPr txBox="1">
            <a:spLocks noGrp="1"/>
          </p:cNvSpPr>
          <p:nvPr>
            <p:ph type="subTitle" idx="2"/>
          </p:nvPr>
        </p:nvSpPr>
        <p:spPr>
          <a:xfrm>
            <a:off x="916350" y="3715050"/>
            <a:ext cx="18639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Convergent</a:t>
            </a:r>
            <a:endParaRPr/>
          </a:p>
        </p:txBody>
      </p:sp>
      <p:sp>
        <p:nvSpPr>
          <p:cNvPr id="328" name="Google Shape;328;p32"/>
          <p:cNvSpPr txBox="1">
            <a:spLocks noGrp="1"/>
          </p:cNvSpPr>
          <p:nvPr>
            <p:ph type="subTitle" idx="5"/>
          </p:nvPr>
        </p:nvSpPr>
        <p:spPr>
          <a:xfrm>
            <a:off x="3436350" y="403080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the measure </a:t>
            </a:r>
            <a:r>
              <a:rPr lang="en" i="1"/>
              <a:t>not </a:t>
            </a:r>
            <a:r>
              <a:rPr lang="en"/>
              <a:t>correlate with measures of </a:t>
            </a:r>
            <a:r>
              <a:rPr lang="en" i="1"/>
              <a:t>dis</a:t>
            </a:r>
            <a:r>
              <a:rPr lang="en"/>
              <a:t>similar constructs?</a:t>
            </a:r>
            <a:endParaRPr/>
          </a:p>
        </p:txBody>
      </p:sp>
      <p:sp>
        <p:nvSpPr>
          <p:cNvPr id="329" name="Google Shape;329;p32"/>
          <p:cNvSpPr txBox="1">
            <a:spLocks noGrp="1"/>
          </p:cNvSpPr>
          <p:nvPr>
            <p:ph type="subTitle" idx="6"/>
          </p:nvPr>
        </p:nvSpPr>
        <p:spPr>
          <a:xfrm>
            <a:off x="3497700" y="3715050"/>
            <a:ext cx="21633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Discriminant</a:t>
            </a:r>
            <a:endParaRPr/>
          </a:p>
        </p:txBody>
      </p:sp>
      <p:sp>
        <p:nvSpPr>
          <p:cNvPr id="330" name="Google Shape;330;p32"/>
          <p:cNvSpPr txBox="1">
            <a:spLocks noGrp="1"/>
          </p:cNvSpPr>
          <p:nvPr>
            <p:ph type="subTitle" idx="7"/>
          </p:nvPr>
        </p:nvSpPr>
        <p:spPr>
          <a:xfrm>
            <a:off x="712650" y="229175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the measure </a:t>
            </a:r>
            <a:r>
              <a:rPr lang="en" i="1"/>
              <a:t>look </a:t>
            </a:r>
            <a:r>
              <a:rPr lang="en"/>
              <a:t>like it measures a given construct?</a:t>
            </a:r>
            <a:endParaRPr/>
          </a:p>
        </p:txBody>
      </p:sp>
      <p:sp>
        <p:nvSpPr>
          <p:cNvPr id="331" name="Google Shape;331;p32"/>
          <p:cNvSpPr txBox="1">
            <a:spLocks noGrp="1"/>
          </p:cNvSpPr>
          <p:nvPr>
            <p:ph type="subTitle" idx="8"/>
          </p:nvPr>
        </p:nvSpPr>
        <p:spPr>
          <a:xfrm>
            <a:off x="916350" y="1976000"/>
            <a:ext cx="18639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</a:t>
            </a:r>
            <a:endParaRPr/>
          </a:p>
        </p:txBody>
      </p:sp>
      <p:sp>
        <p:nvSpPr>
          <p:cNvPr id="332" name="Google Shape;332;p32"/>
          <p:cNvSpPr txBox="1">
            <a:spLocks noGrp="1"/>
          </p:cNvSpPr>
          <p:nvPr>
            <p:ph type="subTitle" idx="9"/>
          </p:nvPr>
        </p:nvSpPr>
        <p:spPr>
          <a:xfrm>
            <a:off x="3436350" y="229175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the measure capture all parts of a given construct?</a:t>
            </a:r>
            <a:endParaRPr/>
          </a:p>
        </p:txBody>
      </p:sp>
      <p:sp>
        <p:nvSpPr>
          <p:cNvPr id="333" name="Google Shape;333;p32"/>
          <p:cNvSpPr txBox="1">
            <a:spLocks noGrp="1"/>
          </p:cNvSpPr>
          <p:nvPr>
            <p:ph type="subTitle" idx="13"/>
          </p:nvPr>
        </p:nvSpPr>
        <p:spPr>
          <a:xfrm>
            <a:off x="3640050" y="1976000"/>
            <a:ext cx="18639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</a:t>
            </a:r>
            <a:endParaRPr/>
          </a:p>
        </p:txBody>
      </p:sp>
      <p:sp>
        <p:nvSpPr>
          <p:cNvPr id="334" name="Google Shape;334;p32"/>
          <p:cNvSpPr txBox="1">
            <a:spLocks noGrp="1"/>
          </p:cNvSpPr>
          <p:nvPr>
            <p:ph type="subTitle" idx="14"/>
          </p:nvPr>
        </p:nvSpPr>
        <p:spPr>
          <a:xfrm>
            <a:off x="6152700" y="229175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 measure associated with the relevant behavioral outcome?</a:t>
            </a:r>
            <a:endParaRPr/>
          </a:p>
        </p:txBody>
      </p:sp>
      <p:sp>
        <p:nvSpPr>
          <p:cNvPr id="335" name="Google Shape;335;p32"/>
          <p:cNvSpPr txBox="1">
            <a:spLocks noGrp="1"/>
          </p:cNvSpPr>
          <p:nvPr>
            <p:ph type="subTitle" idx="15"/>
          </p:nvPr>
        </p:nvSpPr>
        <p:spPr>
          <a:xfrm>
            <a:off x="6356400" y="1976000"/>
            <a:ext cx="18639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Criterion</a:t>
            </a:r>
            <a:endParaRPr/>
          </a:p>
        </p:txBody>
      </p:sp>
      <p:grpSp>
        <p:nvGrpSpPr>
          <p:cNvPr id="336" name="Google Shape;336;p32"/>
          <p:cNvGrpSpPr/>
          <p:nvPr/>
        </p:nvGrpSpPr>
        <p:grpSpPr>
          <a:xfrm>
            <a:off x="1634595" y="1352613"/>
            <a:ext cx="427409" cy="427806"/>
            <a:chOff x="7223755" y="4210988"/>
            <a:chExt cx="363042" cy="363379"/>
          </a:xfrm>
        </p:grpSpPr>
        <p:sp>
          <p:nvSpPr>
            <p:cNvPr id="337" name="Google Shape;337;p32"/>
            <p:cNvSpPr/>
            <p:nvPr/>
          </p:nvSpPr>
          <p:spPr>
            <a:xfrm>
              <a:off x="7223755" y="4451591"/>
              <a:ext cx="56940" cy="122775"/>
            </a:xfrm>
            <a:custGeom>
              <a:avLst/>
              <a:gdLst/>
              <a:ahLst/>
              <a:cxnLst/>
              <a:rect l="l" t="t" r="r" b="b"/>
              <a:pathLst>
                <a:path w="1690" h="3644" extrusionOk="0">
                  <a:moveTo>
                    <a:pt x="1474" y="0"/>
                  </a:moveTo>
                  <a:cubicBezTo>
                    <a:pt x="610" y="374"/>
                    <a:pt x="1" y="1228"/>
                    <a:pt x="1" y="2230"/>
                  </a:cubicBezTo>
                  <a:lnTo>
                    <a:pt x="1" y="3320"/>
                  </a:lnTo>
                  <a:cubicBezTo>
                    <a:pt x="1" y="3497"/>
                    <a:pt x="138" y="3644"/>
                    <a:pt x="315" y="3644"/>
                  </a:cubicBezTo>
                  <a:lnTo>
                    <a:pt x="1474" y="3644"/>
                  </a:lnTo>
                  <a:lnTo>
                    <a:pt x="1690" y="1287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7457382" y="4451591"/>
              <a:ext cx="56974" cy="122775"/>
            </a:xfrm>
            <a:custGeom>
              <a:avLst/>
              <a:gdLst/>
              <a:ahLst/>
              <a:cxnLst/>
              <a:rect l="l" t="t" r="r" b="b"/>
              <a:pathLst>
                <a:path w="1691" h="3644" extrusionOk="0">
                  <a:moveTo>
                    <a:pt x="217" y="0"/>
                  </a:moveTo>
                  <a:lnTo>
                    <a:pt x="1" y="1287"/>
                  </a:lnTo>
                  <a:lnTo>
                    <a:pt x="217" y="3644"/>
                  </a:lnTo>
                  <a:lnTo>
                    <a:pt x="1376" y="3644"/>
                  </a:lnTo>
                  <a:cubicBezTo>
                    <a:pt x="1553" y="3644"/>
                    <a:pt x="1690" y="3497"/>
                    <a:pt x="1690" y="3320"/>
                  </a:cubicBezTo>
                  <a:lnTo>
                    <a:pt x="1690" y="2230"/>
                  </a:lnTo>
                  <a:cubicBezTo>
                    <a:pt x="1690" y="1228"/>
                    <a:pt x="1081" y="374"/>
                    <a:pt x="21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7287300" y="4445290"/>
              <a:ext cx="163510" cy="129076"/>
            </a:xfrm>
            <a:custGeom>
              <a:avLst/>
              <a:gdLst/>
              <a:ahLst/>
              <a:cxnLst/>
              <a:rect l="l" t="t" r="r" b="b"/>
              <a:pathLst>
                <a:path w="4853" h="3831" extrusionOk="0">
                  <a:moveTo>
                    <a:pt x="531" y="0"/>
                  </a:moveTo>
                  <a:cubicBezTo>
                    <a:pt x="422" y="0"/>
                    <a:pt x="324" y="0"/>
                    <a:pt x="216" y="20"/>
                  </a:cubicBezTo>
                  <a:lnTo>
                    <a:pt x="0" y="1474"/>
                  </a:lnTo>
                  <a:lnTo>
                    <a:pt x="216" y="3831"/>
                  </a:lnTo>
                  <a:lnTo>
                    <a:pt x="4636" y="3831"/>
                  </a:lnTo>
                  <a:lnTo>
                    <a:pt x="4852" y="79"/>
                  </a:lnTo>
                  <a:lnTo>
                    <a:pt x="4636" y="20"/>
                  </a:lnTo>
                  <a:cubicBezTo>
                    <a:pt x="4528" y="0"/>
                    <a:pt x="4430" y="0"/>
                    <a:pt x="4322" y="0"/>
                  </a:cubicBezTo>
                  <a:lnTo>
                    <a:pt x="4008" y="0"/>
                  </a:lnTo>
                  <a:lnTo>
                    <a:pt x="2426" y="413"/>
                  </a:lnTo>
                  <a:lnTo>
                    <a:pt x="845" y="0"/>
                  </a:ln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7369005" y="4445290"/>
              <a:ext cx="81805" cy="129076"/>
            </a:xfrm>
            <a:custGeom>
              <a:avLst/>
              <a:gdLst/>
              <a:ahLst/>
              <a:cxnLst/>
              <a:rect l="l" t="t" r="r" b="b"/>
              <a:pathLst>
                <a:path w="2428" h="3831" extrusionOk="0">
                  <a:moveTo>
                    <a:pt x="1583" y="0"/>
                  </a:moveTo>
                  <a:lnTo>
                    <a:pt x="1" y="413"/>
                  </a:lnTo>
                  <a:lnTo>
                    <a:pt x="1" y="3831"/>
                  </a:lnTo>
                  <a:lnTo>
                    <a:pt x="2211" y="3831"/>
                  </a:lnTo>
                  <a:lnTo>
                    <a:pt x="2427" y="1474"/>
                  </a:lnTo>
                  <a:lnTo>
                    <a:pt x="2211" y="20"/>
                  </a:lnTo>
                  <a:cubicBezTo>
                    <a:pt x="2103" y="0"/>
                    <a:pt x="2005" y="0"/>
                    <a:pt x="1897" y="0"/>
                  </a:cubicBez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7273384" y="4445964"/>
              <a:ext cx="21226" cy="128402"/>
            </a:xfrm>
            <a:custGeom>
              <a:avLst/>
              <a:gdLst/>
              <a:ahLst/>
              <a:cxnLst/>
              <a:rect l="l" t="t" r="r" b="b"/>
              <a:pathLst>
                <a:path w="630" h="3811" extrusionOk="0">
                  <a:moveTo>
                    <a:pt x="629" y="0"/>
                  </a:moveTo>
                  <a:cubicBezTo>
                    <a:pt x="403" y="30"/>
                    <a:pt x="197" y="89"/>
                    <a:pt x="1" y="167"/>
                  </a:cubicBezTo>
                  <a:lnTo>
                    <a:pt x="1" y="3811"/>
                  </a:lnTo>
                  <a:lnTo>
                    <a:pt x="629" y="3811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FF55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7443501" y="4445964"/>
              <a:ext cx="21193" cy="128402"/>
            </a:xfrm>
            <a:custGeom>
              <a:avLst/>
              <a:gdLst/>
              <a:ahLst/>
              <a:cxnLst/>
              <a:rect l="l" t="t" r="r" b="b"/>
              <a:pathLst>
                <a:path w="629" h="3811" extrusionOk="0">
                  <a:moveTo>
                    <a:pt x="0" y="0"/>
                  </a:moveTo>
                  <a:lnTo>
                    <a:pt x="0" y="3811"/>
                  </a:lnTo>
                  <a:lnTo>
                    <a:pt x="629" y="3811"/>
                  </a:lnTo>
                  <a:lnTo>
                    <a:pt x="629" y="167"/>
                  </a:lnTo>
                  <a:cubicBezTo>
                    <a:pt x="432" y="89"/>
                    <a:pt x="226" y="30"/>
                    <a:pt x="0" y="0"/>
                  </a:cubicBez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7315770" y="4411530"/>
              <a:ext cx="106569" cy="97338"/>
            </a:xfrm>
            <a:custGeom>
              <a:avLst/>
              <a:gdLst/>
              <a:ahLst/>
              <a:cxnLst/>
              <a:rect l="l" t="t" r="r" b="b"/>
              <a:pathLst>
                <a:path w="3163" h="2889" extrusionOk="0">
                  <a:moveTo>
                    <a:pt x="638" y="1"/>
                  </a:moveTo>
                  <a:lnTo>
                    <a:pt x="638" y="1002"/>
                  </a:lnTo>
                  <a:lnTo>
                    <a:pt x="0" y="1002"/>
                  </a:lnTo>
                  <a:lnTo>
                    <a:pt x="0" y="1317"/>
                  </a:lnTo>
                  <a:cubicBezTo>
                    <a:pt x="0" y="2181"/>
                    <a:pt x="707" y="2888"/>
                    <a:pt x="1581" y="2888"/>
                  </a:cubicBezTo>
                  <a:cubicBezTo>
                    <a:pt x="2455" y="2888"/>
                    <a:pt x="3163" y="2181"/>
                    <a:pt x="3163" y="1317"/>
                  </a:cubicBezTo>
                  <a:lnTo>
                    <a:pt x="3163" y="1002"/>
                  </a:lnTo>
                  <a:lnTo>
                    <a:pt x="2524" y="1002"/>
                  </a:lnTo>
                  <a:lnTo>
                    <a:pt x="2524" y="1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7369005" y="4411530"/>
              <a:ext cx="53335" cy="97338"/>
            </a:xfrm>
            <a:custGeom>
              <a:avLst/>
              <a:gdLst/>
              <a:ahLst/>
              <a:cxnLst/>
              <a:rect l="l" t="t" r="r" b="b"/>
              <a:pathLst>
                <a:path w="1583" h="2889" extrusionOk="0">
                  <a:moveTo>
                    <a:pt x="1" y="1"/>
                  </a:moveTo>
                  <a:lnTo>
                    <a:pt x="1" y="2888"/>
                  </a:lnTo>
                  <a:cubicBezTo>
                    <a:pt x="875" y="2888"/>
                    <a:pt x="1583" y="2181"/>
                    <a:pt x="1583" y="1317"/>
                  </a:cubicBezTo>
                  <a:lnTo>
                    <a:pt x="1583" y="1002"/>
                  </a:lnTo>
                  <a:lnTo>
                    <a:pt x="944" y="1002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7408056" y="4210988"/>
              <a:ext cx="106300" cy="191643"/>
            </a:xfrm>
            <a:custGeom>
              <a:avLst/>
              <a:gdLst/>
              <a:ahLst/>
              <a:cxnLst/>
              <a:rect l="l" t="t" r="r" b="b"/>
              <a:pathLst>
                <a:path w="3155" h="5688" extrusionOk="0">
                  <a:moveTo>
                    <a:pt x="1160" y="1"/>
                  </a:moveTo>
                  <a:cubicBezTo>
                    <a:pt x="522" y="1"/>
                    <a:pt x="1" y="522"/>
                    <a:pt x="1" y="1160"/>
                  </a:cubicBezTo>
                  <a:lnTo>
                    <a:pt x="1" y="1552"/>
                  </a:lnTo>
                  <a:lnTo>
                    <a:pt x="1" y="1602"/>
                  </a:lnTo>
                  <a:lnTo>
                    <a:pt x="483" y="5138"/>
                  </a:lnTo>
                  <a:cubicBezTo>
                    <a:pt x="492" y="5226"/>
                    <a:pt x="541" y="5304"/>
                    <a:pt x="610" y="5354"/>
                  </a:cubicBezTo>
                  <a:cubicBezTo>
                    <a:pt x="905" y="5560"/>
                    <a:pt x="1268" y="5688"/>
                    <a:pt x="1583" y="5688"/>
                  </a:cubicBezTo>
                  <a:cubicBezTo>
                    <a:pt x="2447" y="5688"/>
                    <a:pt x="3154" y="4981"/>
                    <a:pt x="3154" y="4106"/>
                  </a:cubicBezTo>
                  <a:cubicBezTo>
                    <a:pt x="3154" y="3939"/>
                    <a:pt x="3017" y="3792"/>
                    <a:pt x="2840" y="3792"/>
                  </a:cubicBezTo>
                  <a:cubicBezTo>
                    <a:pt x="2555" y="3792"/>
                    <a:pt x="2319" y="3556"/>
                    <a:pt x="2319" y="3272"/>
                  </a:cubicBezTo>
                  <a:lnTo>
                    <a:pt x="2319" y="1160"/>
                  </a:lnTo>
                  <a:cubicBezTo>
                    <a:pt x="2319" y="522"/>
                    <a:pt x="1799" y="1"/>
                    <a:pt x="1160" y="1"/>
                  </a:cubicBez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2"/>
            <p:cNvSpPr/>
            <p:nvPr/>
          </p:nvSpPr>
          <p:spPr>
            <a:xfrm>
              <a:off x="7223755" y="4210988"/>
              <a:ext cx="106232" cy="191643"/>
            </a:xfrm>
            <a:custGeom>
              <a:avLst/>
              <a:gdLst/>
              <a:ahLst/>
              <a:cxnLst/>
              <a:rect l="l" t="t" r="r" b="b"/>
              <a:pathLst>
                <a:path w="3153" h="5688" extrusionOk="0">
                  <a:moveTo>
                    <a:pt x="1994" y="1"/>
                  </a:moveTo>
                  <a:cubicBezTo>
                    <a:pt x="1356" y="1"/>
                    <a:pt x="835" y="522"/>
                    <a:pt x="835" y="1160"/>
                  </a:cubicBezTo>
                  <a:lnTo>
                    <a:pt x="835" y="3272"/>
                  </a:lnTo>
                  <a:cubicBezTo>
                    <a:pt x="835" y="3556"/>
                    <a:pt x="599" y="3792"/>
                    <a:pt x="315" y="3792"/>
                  </a:cubicBezTo>
                  <a:cubicBezTo>
                    <a:pt x="138" y="3792"/>
                    <a:pt x="1" y="3939"/>
                    <a:pt x="1" y="4106"/>
                  </a:cubicBezTo>
                  <a:cubicBezTo>
                    <a:pt x="1" y="4981"/>
                    <a:pt x="708" y="5688"/>
                    <a:pt x="1572" y="5688"/>
                  </a:cubicBezTo>
                  <a:cubicBezTo>
                    <a:pt x="1886" y="5688"/>
                    <a:pt x="2249" y="5560"/>
                    <a:pt x="2544" y="5354"/>
                  </a:cubicBezTo>
                  <a:cubicBezTo>
                    <a:pt x="2613" y="5304"/>
                    <a:pt x="2662" y="5226"/>
                    <a:pt x="2672" y="5138"/>
                  </a:cubicBezTo>
                  <a:lnTo>
                    <a:pt x="3153" y="1602"/>
                  </a:lnTo>
                  <a:lnTo>
                    <a:pt x="3153" y="1552"/>
                  </a:lnTo>
                  <a:lnTo>
                    <a:pt x="3153" y="1160"/>
                  </a:lnTo>
                  <a:cubicBezTo>
                    <a:pt x="3153" y="522"/>
                    <a:pt x="2633" y="1"/>
                    <a:pt x="1994" y="1"/>
                  </a:cubicBez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2"/>
            <p:cNvSpPr/>
            <p:nvPr/>
          </p:nvSpPr>
          <p:spPr>
            <a:xfrm>
              <a:off x="7287603" y="4232518"/>
              <a:ext cx="162870" cy="99292"/>
            </a:xfrm>
            <a:custGeom>
              <a:avLst/>
              <a:gdLst/>
              <a:ahLst/>
              <a:cxnLst/>
              <a:rect l="l" t="t" r="r" b="b"/>
              <a:pathLst>
                <a:path w="4834" h="2947" extrusionOk="0">
                  <a:moveTo>
                    <a:pt x="2409" y="0"/>
                  </a:moveTo>
                  <a:cubicBezTo>
                    <a:pt x="1081" y="0"/>
                    <a:pt x="1" y="1087"/>
                    <a:pt x="1" y="2417"/>
                  </a:cubicBezTo>
                  <a:lnTo>
                    <a:pt x="1" y="2633"/>
                  </a:lnTo>
                  <a:cubicBezTo>
                    <a:pt x="1" y="2799"/>
                    <a:pt x="138" y="2947"/>
                    <a:pt x="315" y="2947"/>
                  </a:cubicBezTo>
                  <a:lnTo>
                    <a:pt x="4519" y="2947"/>
                  </a:lnTo>
                  <a:cubicBezTo>
                    <a:pt x="4696" y="2947"/>
                    <a:pt x="4833" y="2799"/>
                    <a:pt x="4833" y="2633"/>
                  </a:cubicBezTo>
                  <a:lnTo>
                    <a:pt x="4833" y="2446"/>
                  </a:lnTo>
                  <a:cubicBezTo>
                    <a:pt x="4833" y="1110"/>
                    <a:pt x="3763" y="0"/>
                    <a:pt x="2427" y="0"/>
                  </a:cubicBezTo>
                  <a:cubicBezTo>
                    <a:pt x="2421" y="0"/>
                    <a:pt x="2415" y="0"/>
                    <a:pt x="2409" y="0"/>
                  </a:cubicBezTo>
                  <a:close/>
                </a:path>
              </a:pathLst>
            </a:custGeom>
            <a:solidFill>
              <a:srgbClr val="FF55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2"/>
            <p:cNvSpPr/>
            <p:nvPr/>
          </p:nvSpPr>
          <p:spPr>
            <a:xfrm>
              <a:off x="7369005" y="4232518"/>
              <a:ext cx="81468" cy="99292"/>
            </a:xfrm>
            <a:custGeom>
              <a:avLst/>
              <a:gdLst/>
              <a:ahLst/>
              <a:cxnLst/>
              <a:rect l="l" t="t" r="r" b="b"/>
              <a:pathLst>
                <a:path w="2418" h="2947" extrusionOk="0">
                  <a:moveTo>
                    <a:pt x="1" y="0"/>
                  </a:moveTo>
                  <a:lnTo>
                    <a:pt x="1" y="2947"/>
                  </a:lnTo>
                  <a:lnTo>
                    <a:pt x="2103" y="2947"/>
                  </a:lnTo>
                  <a:cubicBezTo>
                    <a:pt x="2280" y="2947"/>
                    <a:pt x="2417" y="2799"/>
                    <a:pt x="2417" y="2633"/>
                  </a:cubicBezTo>
                  <a:lnTo>
                    <a:pt x="2417" y="2446"/>
                  </a:lnTo>
                  <a:cubicBezTo>
                    <a:pt x="2417" y="1110"/>
                    <a:pt x="1347" y="0"/>
                    <a:pt x="11" y="0"/>
                  </a:cubicBezTo>
                  <a:close/>
                </a:path>
              </a:pathLst>
            </a:custGeom>
            <a:solidFill>
              <a:srgbClr val="FF55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2"/>
            <p:cNvSpPr/>
            <p:nvPr/>
          </p:nvSpPr>
          <p:spPr>
            <a:xfrm>
              <a:off x="7287603" y="4292728"/>
              <a:ext cx="162870" cy="145316"/>
            </a:xfrm>
            <a:custGeom>
              <a:avLst/>
              <a:gdLst/>
              <a:ahLst/>
              <a:cxnLst/>
              <a:rect l="l" t="t" r="r" b="b"/>
              <a:pathLst>
                <a:path w="4834" h="4313" extrusionOk="0">
                  <a:moveTo>
                    <a:pt x="2417" y="1"/>
                  </a:moveTo>
                  <a:cubicBezTo>
                    <a:pt x="2162" y="512"/>
                    <a:pt x="1631" y="846"/>
                    <a:pt x="1052" y="846"/>
                  </a:cubicBezTo>
                  <a:lnTo>
                    <a:pt x="1" y="846"/>
                  </a:lnTo>
                  <a:lnTo>
                    <a:pt x="1" y="1896"/>
                  </a:lnTo>
                  <a:cubicBezTo>
                    <a:pt x="1" y="3232"/>
                    <a:pt x="1081" y="4312"/>
                    <a:pt x="2417" y="4312"/>
                  </a:cubicBezTo>
                  <a:cubicBezTo>
                    <a:pt x="3753" y="4312"/>
                    <a:pt x="4833" y="3232"/>
                    <a:pt x="4833" y="1896"/>
                  </a:cubicBezTo>
                  <a:lnTo>
                    <a:pt x="4833" y="846"/>
                  </a:lnTo>
                  <a:lnTo>
                    <a:pt x="3783" y="846"/>
                  </a:lnTo>
                  <a:cubicBezTo>
                    <a:pt x="3203" y="846"/>
                    <a:pt x="2672" y="512"/>
                    <a:pt x="2417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2"/>
            <p:cNvSpPr/>
            <p:nvPr/>
          </p:nvSpPr>
          <p:spPr>
            <a:xfrm>
              <a:off x="7369005" y="4292728"/>
              <a:ext cx="81468" cy="145316"/>
            </a:xfrm>
            <a:custGeom>
              <a:avLst/>
              <a:gdLst/>
              <a:ahLst/>
              <a:cxnLst/>
              <a:rect l="l" t="t" r="r" b="b"/>
              <a:pathLst>
                <a:path w="2418" h="4313" extrusionOk="0">
                  <a:moveTo>
                    <a:pt x="1" y="1"/>
                  </a:moveTo>
                  <a:lnTo>
                    <a:pt x="1" y="4312"/>
                  </a:lnTo>
                  <a:cubicBezTo>
                    <a:pt x="1337" y="4312"/>
                    <a:pt x="2417" y="3232"/>
                    <a:pt x="2417" y="1896"/>
                  </a:cubicBezTo>
                  <a:lnTo>
                    <a:pt x="2417" y="846"/>
                  </a:lnTo>
                  <a:lnTo>
                    <a:pt x="1367" y="846"/>
                  </a:lnTo>
                  <a:cubicBezTo>
                    <a:pt x="787" y="846"/>
                    <a:pt x="256" y="512"/>
                    <a:pt x="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2"/>
            <p:cNvSpPr/>
            <p:nvPr/>
          </p:nvSpPr>
          <p:spPr>
            <a:xfrm>
              <a:off x="7455395" y="4451658"/>
              <a:ext cx="131401" cy="122708"/>
            </a:xfrm>
            <a:custGeom>
              <a:avLst/>
              <a:gdLst/>
              <a:ahLst/>
              <a:cxnLst/>
              <a:rect l="l" t="t" r="r" b="b"/>
              <a:pathLst>
                <a:path w="3900" h="3642" extrusionOk="0">
                  <a:moveTo>
                    <a:pt x="1480" y="1"/>
                  </a:moveTo>
                  <a:cubicBezTo>
                    <a:pt x="1307" y="1"/>
                    <a:pt x="1135" y="45"/>
                    <a:pt x="983" y="136"/>
                  </a:cubicBezTo>
                  <a:cubicBezTo>
                    <a:pt x="678" y="313"/>
                    <a:pt x="492" y="627"/>
                    <a:pt x="482" y="970"/>
                  </a:cubicBezTo>
                  <a:cubicBezTo>
                    <a:pt x="187" y="1147"/>
                    <a:pt x="1" y="1472"/>
                    <a:pt x="1" y="1815"/>
                  </a:cubicBezTo>
                  <a:cubicBezTo>
                    <a:pt x="1" y="2169"/>
                    <a:pt x="187" y="2483"/>
                    <a:pt x="482" y="2670"/>
                  </a:cubicBezTo>
                  <a:cubicBezTo>
                    <a:pt x="492" y="3013"/>
                    <a:pt x="678" y="3328"/>
                    <a:pt x="983" y="3504"/>
                  </a:cubicBezTo>
                  <a:cubicBezTo>
                    <a:pt x="1133" y="3594"/>
                    <a:pt x="1302" y="3638"/>
                    <a:pt x="1473" y="3638"/>
                  </a:cubicBezTo>
                  <a:cubicBezTo>
                    <a:pt x="1639" y="3638"/>
                    <a:pt x="1805" y="3597"/>
                    <a:pt x="1955" y="3515"/>
                  </a:cubicBezTo>
                  <a:cubicBezTo>
                    <a:pt x="2103" y="3593"/>
                    <a:pt x="2269" y="3642"/>
                    <a:pt x="2426" y="3642"/>
                  </a:cubicBezTo>
                  <a:cubicBezTo>
                    <a:pt x="2603" y="3642"/>
                    <a:pt x="2771" y="3593"/>
                    <a:pt x="2928" y="3504"/>
                  </a:cubicBezTo>
                  <a:cubicBezTo>
                    <a:pt x="3232" y="3328"/>
                    <a:pt x="3409" y="3013"/>
                    <a:pt x="3419" y="2670"/>
                  </a:cubicBezTo>
                  <a:cubicBezTo>
                    <a:pt x="3723" y="2483"/>
                    <a:pt x="3900" y="2169"/>
                    <a:pt x="3900" y="1815"/>
                  </a:cubicBezTo>
                  <a:cubicBezTo>
                    <a:pt x="3900" y="1472"/>
                    <a:pt x="3723" y="1147"/>
                    <a:pt x="3419" y="970"/>
                  </a:cubicBezTo>
                  <a:cubicBezTo>
                    <a:pt x="3409" y="627"/>
                    <a:pt x="3232" y="302"/>
                    <a:pt x="2928" y="136"/>
                  </a:cubicBezTo>
                  <a:cubicBezTo>
                    <a:pt x="2771" y="45"/>
                    <a:pt x="2598" y="1"/>
                    <a:pt x="2427" y="1"/>
                  </a:cubicBezTo>
                  <a:cubicBezTo>
                    <a:pt x="2265" y="1"/>
                    <a:pt x="2103" y="40"/>
                    <a:pt x="1955" y="116"/>
                  </a:cubicBezTo>
                  <a:cubicBezTo>
                    <a:pt x="1807" y="40"/>
                    <a:pt x="1644" y="1"/>
                    <a:pt x="1480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2"/>
            <p:cNvSpPr/>
            <p:nvPr/>
          </p:nvSpPr>
          <p:spPr>
            <a:xfrm>
              <a:off x="7521231" y="4451658"/>
              <a:ext cx="65566" cy="122708"/>
            </a:xfrm>
            <a:custGeom>
              <a:avLst/>
              <a:gdLst/>
              <a:ahLst/>
              <a:cxnLst/>
              <a:rect l="l" t="t" r="r" b="b"/>
              <a:pathLst>
                <a:path w="1946" h="3642" extrusionOk="0">
                  <a:moveTo>
                    <a:pt x="473" y="1"/>
                  </a:moveTo>
                  <a:cubicBezTo>
                    <a:pt x="311" y="1"/>
                    <a:pt x="149" y="40"/>
                    <a:pt x="1" y="116"/>
                  </a:cubicBezTo>
                  <a:lnTo>
                    <a:pt x="1" y="3515"/>
                  </a:lnTo>
                  <a:cubicBezTo>
                    <a:pt x="149" y="3593"/>
                    <a:pt x="315" y="3642"/>
                    <a:pt x="472" y="3642"/>
                  </a:cubicBezTo>
                  <a:cubicBezTo>
                    <a:pt x="649" y="3642"/>
                    <a:pt x="817" y="3593"/>
                    <a:pt x="974" y="3504"/>
                  </a:cubicBezTo>
                  <a:cubicBezTo>
                    <a:pt x="1278" y="3328"/>
                    <a:pt x="1455" y="3013"/>
                    <a:pt x="1465" y="2670"/>
                  </a:cubicBezTo>
                  <a:cubicBezTo>
                    <a:pt x="1769" y="2483"/>
                    <a:pt x="1946" y="2169"/>
                    <a:pt x="1946" y="1815"/>
                  </a:cubicBezTo>
                  <a:cubicBezTo>
                    <a:pt x="1946" y="1472"/>
                    <a:pt x="1769" y="1147"/>
                    <a:pt x="1465" y="970"/>
                  </a:cubicBezTo>
                  <a:cubicBezTo>
                    <a:pt x="1455" y="627"/>
                    <a:pt x="1278" y="313"/>
                    <a:pt x="974" y="136"/>
                  </a:cubicBezTo>
                  <a:cubicBezTo>
                    <a:pt x="817" y="45"/>
                    <a:pt x="644" y="1"/>
                    <a:pt x="473" y="1"/>
                  </a:cubicBez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7510651" y="4502198"/>
              <a:ext cx="21226" cy="21226"/>
            </a:xfrm>
            <a:custGeom>
              <a:avLst/>
              <a:gdLst/>
              <a:ahLst/>
              <a:cxnLst/>
              <a:rect l="l" t="t" r="r" b="b"/>
              <a:pathLst>
                <a:path w="630" h="630" extrusionOk="0">
                  <a:moveTo>
                    <a:pt x="315" y="1"/>
                  </a:moveTo>
                  <a:cubicBezTo>
                    <a:pt x="138" y="1"/>
                    <a:pt x="1" y="148"/>
                    <a:pt x="1" y="315"/>
                  </a:cubicBezTo>
                  <a:cubicBezTo>
                    <a:pt x="1" y="492"/>
                    <a:pt x="138" y="629"/>
                    <a:pt x="315" y="629"/>
                  </a:cubicBezTo>
                  <a:cubicBezTo>
                    <a:pt x="482" y="629"/>
                    <a:pt x="629" y="492"/>
                    <a:pt x="629" y="315"/>
                  </a:cubicBezTo>
                  <a:cubicBezTo>
                    <a:pt x="629" y="148"/>
                    <a:pt x="482" y="1"/>
                    <a:pt x="315" y="1"/>
                  </a:cubicBez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7521231" y="4502198"/>
              <a:ext cx="10647" cy="21226"/>
            </a:xfrm>
            <a:custGeom>
              <a:avLst/>
              <a:gdLst/>
              <a:ahLst/>
              <a:cxnLst/>
              <a:rect l="l" t="t" r="r" b="b"/>
              <a:pathLst>
                <a:path w="316" h="630" extrusionOk="0">
                  <a:moveTo>
                    <a:pt x="1" y="1"/>
                  </a:moveTo>
                  <a:lnTo>
                    <a:pt x="1" y="629"/>
                  </a:lnTo>
                  <a:cubicBezTo>
                    <a:pt x="168" y="629"/>
                    <a:pt x="315" y="492"/>
                    <a:pt x="315" y="315"/>
                  </a:cubicBezTo>
                  <a:cubicBezTo>
                    <a:pt x="315" y="148"/>
                    <a:pt x="168" y="1"/>
                    <a:pt x="1" y="1"/>
                  </a:cubicBez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32"/>
          <p:cNvGrpSpPr/>
          <p:nvPr/>
        </p:nvGrpSpPr>
        <p:grpSpPr>
          <a:xfrm>
            <a:off x="4365627" y="1352628"/>
            <a:ext cx="427447" cy="427801"/>
            <a:chOff x="5340108" y="2899546"/>
            <a:chExt cx="363074" cy="363374"/>
          </a:xfrm>
        </p:grpSpPr>
        <p:sp>
          <p:nvSpPr>
            <p:cNvPr id="356" name="Google Shape;356;p32"/>
            <p:cNvSpPr/>
            <p:nvPr/>
          </p:nvSpPr>
          <p:spPr>
            <a:xfrm>
              <a:off x="5340108" y="2936609"/>
              <a:ext cx="363070" cy="326312"/>
            </a:xfrm>
            <a:custGeom>
              <a:avLst/>
              <a:gdLst/>
              <a:ahLst/>
              <a:cxnLst/>
              <a:rect l="l" t="t" r="r" b="b"/>
              <a:pathLst>
                <a:path w="10776" h="9685" extrusionOk="0">
                  <a:moveTo>
                    <a:pt x="315" y="0"/>
                  </a:moveTo>
                  <a:cubicBezTo>
                    <a:pt x="138" y="0"/>
                    <a:pt x="1" y="138"/>
                    <a:pt x="1" y="315"/>
                  </a:cubicBezTo>
                  <a:lnTo>
                    <a:pt x="1" y="8103"/>
                  </a:lnTo>
                  <a:cubicBezTo>
                    <a:pt x="1" y="8280"/>
                    <a:pt x="138" y="8417"/>
                    <a:pt x="315" y="8417"/>
                  </a:cubicBezTo>
                  <a:lnTo>
                    <a:pt x="3841" y="8417"/>
                  </a:lnTo>
                  <a:cubicBezTo>
                    <a:pt x="3989" y="9134"/>
                    <a:pt x="4627" y="9685"/>
                    <a:pt x="5393" y="9685"/>
                  </a:cubicBezTo>
                  <a:cubicBezTo>
                    <a:pt x="6149" y="9685"/>
                    <a:pt x="6787" y="9134"/>
                    <a:pt x="6935" y="8417"/>
                  </a:cubicBezTo>
                  <a:lnTo>
                    <a:pt x="10461" y="8417"/>
                  </a:lnTo>
                  <a:cubicBezTo>
                    <a:pt x="10638" y="8417"/>
                    <a:pt x="10775" y="8280"/>
                    <a:pt x="10775" y="8103"/>
                  </a:cubicBezTo>
                  <a:lnTo>
                    <a:pt x="10775" y="315"/>
                  </a:lnTo>
                  <a:cubicBezTo>
                    <a:pt x="10775" y="138"/>
                    <a:pt x="10638" y="0"/>
                    <a:pt x="10461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5521782" y="2936609"/>
              <a:ext cx="181400" cy="326312"/>
            </a:xfrm>
            <a:custGeom>
              <a:avLst/>
              <a:gdLst/>
              <a:ahLst/>
              <a:cxnLst/>
              <a:rect l="l" t="t" r="r" b="b"/>
              <a:pathLst>
                <a:path w="5384" h="9685" extrusionOk="0">
                  <a:moveTo>
                    <a:pt x="1" y="0"/>
                  </a:moveTo>
                  <a:lnTo>
                    <a:pt x="1" y="9685"/>
                  </a:lnTo>
                  <a:cubicBezTo>
                    <a:pt x="757" y="9685"/>
                    <a:pt x="1395" y="9134"/>
                    <a:pt x="1543" y="8417"/>
                  </a:cubicBezTo>
                  <a:lnTo>
                    <a:pt x="5069" y="8417"/>
                  </a:lnTo>
                  <a:cubicBezTo>
                    <a:pt x="5246" y="8417"/>
                    <a:pt x="5383" y="8280"/>
                    <a:pt x="5383" y="8103"/>
                  </a:cubicBezTo>
                  <a:lnTo>
                    <a:pt x="5383" y="315"/>
                  </a:lnTo>
                  <a:cubicBezTo>
                    <a:pt x="5383" y="138"/>
                    <a:pt x="5246" y="0"/>
                    <a:pt x="5069" y="0"/>
                  </a:cubicBez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5382798" y="2899546"/>
              <a:ext cx="277997" cy="320685"/>
            </a:xfrm>
            <a:custGeom>
              <a:avLst/>
              <a:gdLst/>
              <a:ahLst/>
              <a:cxnLst/>
              <a:rect l="l" t="t" r="r" b="b"/>
              <a:pathLst>
                <a:path w="8251" h="9518" extrusionOk="0">
                  <a:moveTo>
                    <a:pt x="315" y="0"/>
                  </a:moveTo>
                  <a:cubicBezTo>
                    <a:pt x="138" y="0"/>
                    <a:pt x="1" y="147"/>
                    <a:pt x="1" y="324"/>
                  </a:cubicBezTo>
                  <a:lnTo>
                    <a:pt x="1" y="7936"/>
                  </a:lnTo>
                  <a:cubicBezTo>
                    <a:pt x="1" y="8113"/>
                    <a:pt x="138" y="8250"/>
                    <a:pt x="315" y="8250"/>
                  </a:cubicBezTo>
                  <a:lnTo>
                    <a:pt x="2859" y="8250"/>
                  </a:lnTo>
                  <a:cubicBezTo>
                    <a:pt x="3379" y="8250"/>
                    <a:pt x="3811" y="8683"/>
                    <a:pt x="3811" y="9203"/>
                  </a:cubicBezTo>
                  <a:cubicBezTo>
                    <a:pt x="3811" y="9380"/>
                    <a:pt x="3949" y="9517"/>
                    <a:pt x="4126" y="9517"/>
                  </a:cubicBezTo>
                  <a:cubicBezTo>
                    <a:pt x="4293" y="9517"/>
                    <a:pt x="4440" y="9380"/>
                    <a:pt x="4440" y="9203"/>
                  </a:cubicBezTo>
                  <a:cubicBezTo>
                    <a:pt x="4440" y="8683"/>
                    <a:pt x="4863" y="8250"/>
                    <a:pt x="5383" y="8250"/>
                  </a:cubicBezTo>
                  <a:lnTo>
                    <a:pt x="7937" y="8250"/>
                  </a:lnTo>
                  <a:cubicBezTo>
                    <a:pt x="8104" y="8250"/>
                    <a:pt x="8251" y="8113"/>
                    <a:pt x="8251" y="7936"/>
                  </a:cubicBezTo>
                  <a:lnTo>
                    <a:pt x="8251" y="324"/>
                  </a:lnTo>
                  <a:cubicBezTo>
                    <a:pt x="8251" y="147"/>
                    <a:pt x="8104" y="0"/>
                    <a:pt x="7937" y="0"/>
                  </a:cubicBezTo>
                  <a:lnTo>
                    <a:pt x="6827" y="0"/>
                  </a:lnTo>
                  <a:lnTo>
                    <a:pt x="6188" y="422"/>
                  </a:lnTo>
                  <a:lnTo>
                    <a:pt x="5540" y="0"/>
                  </a:lnTo>
                  <a:lnTo>
                    <a:pt x="5383" y="0"/>
                  </a:lnTo>
                  <a:cubicBezTo>
                    <a:pt x="4872" y="0"/>
                    <a:pt x="4411" y="256"/>
                    <a:pt x="4126" y="638"/>
                  </a:cubicBezTo>
                  <a:cubicBezTo>
                    <a:pt x="3831" y="256"/>
                    <a:pt x="3379" y="0"/>
                    <a:pt x="2859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2"/>
            <p:cNvSpPr/>
            <p:nvPr/>
          </p:nvSpPr>
          <p:spPr>
            <a:xfrm>
              <a:off x="5521782" y="2899546"/>
              <a:ext cx="139015" cy="320685"/>
            </a:xfrm>
            <a:custGeom>
              <a:avLst/>
              <a:gdLst/>
              <a:ahLst/>
              <a:cxnLst/>
              <a:rect l="l" t="t" r="r" b="b"/>
              <a:pathLst>
                <a:path w="4126" h="9518" extrusionOk="0">
                  <a:moveTo>
                    <a:pt x="1258" y="0"/>
                  </a:moveTo>
                  <a:cubicBezTo>
                    <a:pt x="747" y="0"/>
                    <a:pt x="286" y="256"/>
                    <a:pt x="1" y="638"/>
                  </a:cubicBezTo>
                  <a:lnTo>
                    <a:pt x="1" y="9517"/>
                  </a:lnTo>
                  <a:cubicBezTo>
                    <a:pt x="168" y="9517"/>
                    <a:pt x="315" y="9380"/>
                    <a:pt x="315" y="9203"/>
                  </a:cubicBezTo>
                  <a:cubicBezTo>
                    <a:pt x="315" y="8683"/>
                    <a:pt x="738" y="8250"/>
                    <a:pt x="1258" y="8250"/>
                  </a:cubicBezTo>
                  <a:lnTo>
                    <a:pt x="3812" y="8250"/>
                  </a:lnTo>
                  <a:cubicBezTo>
                    <a:pt x="3979" y="8250"/>
                    <a:pt x="4126" y="8113"/>
                    <a:pt x="4126" y="7936"/>
                  </a:cubicBezTo>
                  <a:lnTo>
                    <a:pt x="4126" y="324"/>
                  </a:lnTo>
                  <a:cubicBezTo>
                    <a:pt x="4126" y="147"/>
                    <a:pt x="3979" y="0"/>
                    <a:pt x="3812" y="0"/>
                  </a:cubicBezTo>
                  <a:lnTo>
                    <a:pt x="2702" y="0"/>
                  </a:lnTo>
                  <a:lnTo>
                    <a:pt x="2063" y="422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2"/>
            <p:cNvSpPr/>
            <p:nvPr/>
          </p:nvSpPr>
          <p:spPr>
            <a:xfrm>
              <a:off x="5419860" y="2943550"/>
              <a:ext cx="64589" cy="21530"/>
            </a:xfrm>
            <a:custGeom>
              <a:avLst/>
              <a:gdLst/>
              <a:ahLst/>
              <a:cxnLst/>
              <a:rect l="l" t="t" r="r" b="b"/>
              <a:pathLst>
                <a:path w="1917" h="639" extrusionOk="0">
                  <a:moveTo>
                    <a:pt x="315" y="0"/>
                  </a:moveTo>
                  <a:cubicBezTo>
                    <a:pt x="148" y="0"/>
                    <a:pt x="1" y="148"/>
                    <a:pt x="1" y="314"/>
                  </a:cubicBezTo>
                  <a:cubicBezTo>
                    <a:pt x="1" y="491"/>
                    <a:pt x="148" y="639"/>
                    <a:pt x="315" y="639"/>
                  </a:cubicBezTo>
                  <a:lnTo>
                    <a:pt x="1602" y="639"/>
                  </a:lnTo>
                  <a:cubicBezTo>
                    <a:pt x="1779" y="639"/>
                    <a:pt x="1916" y="491"/>
                    <a:pt x="1916" y="314"/>
                  </a:cubicBezTo>
                  <a:cubicBezTo>
                    <a:pt x="1916" y="148"/>
                    <a:pt x="1779" y="0"/>
                    <a:pt x="1602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2"/>
            <p:cNvSpPr/>
            <p:nvPr/>
          </p:nvSpPr>
          <p:spPr>
            <a:xfrm>
              <a:off x="5419860" y="2986239"/>
              <a:ext cx="64589" cy="21226"/>
            </a:xfrm>
            <a:custGeom>
              <a:avLst/>
              <a:gdLst/>
              <a:ahLst/>
              <a:cxnLst/>
              <a:rect l="l" t="t" r="r" b="b"/>
              <a:pathLst>
                <a:path w="1917" h="630" extrusionOk="0">
                  <a:moveTo>
                    <a:pt x="315" y="0"/>
                  </a:moveTo>
                  <a:cubicBezTo>
                    <a:pt x="148" y="0"/>
                    <a:pt x="1" y="138"/>
                    <a:pt x="1" y="315"/>
                  </a:cubicBezTo>
                  <a:cubicBezTo>
                    <a:pt x="1" y="492"/>
                    <a:pt x="148" y="629"/>
                    <a:pt x="315" y="629"/>
                  </a:cubicBezTo>
                  <a:lnTo>
                    <a:pt x="1602" y="629"/>
                  </a:lnTo>
                  <a:cubicBezTo>
                    <a:pt x="1779" y="629"/>
                    <a:pt x="1916" y="492"/>
                    <a:pt x="1916" y="315"/>
                  </a:cubicBezTo>
                  <a:cubicBezTo>
                    <a:pt x="1916" y="138"/>
                    <a:pt x="1779" y="0"/>
                    <a:pt x="1602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2"/>
            <p:cNvSpPr/>
            <p:nvPr/>
          </p:nvSpPr>
          <p:spPr>
            <a:xfrm>
              <a:off x="5419860" y="3028591"/>
              <a:ext cx="64589" cy="21530"/>
            </a:xfrm>
            <a:custGeom>
              <a:avLst/>
              <a:gdLst/>
              <a:ahLst/>
              <a:cxnLst/>
              <a:rect l="l" t="t" r="r" b="b"/>
              <a:pathLst>
                <a:path w="1917" h="639" extrusionOk="0">
                  <a:moveTo>
                    <a:pt x="315" y="1"/>
                  </a:moveTo>
                  <a:cubicBezTo>
                    <a:pt x="148" y="1"/>
                    <a:pt x="1" y="148"/>
                    <a:pt x="1" y="324"/>
                  </a:cubicBezTo>
                  <a:cubicBezTo>
                    <a:pt x="1" y="492"/>
                    <a:pt x="148" y="639"/>
                    <a:pt x="315" y="639"/>
                  </a:cubicBezTo>
                  <a:lnTo>
                    <a:pt x="1602" y="639"/>
                  </a:lnTo>
                  <a:cubicBezTo>
                    <a:pt x="1779" y="639"/>
                    <a:pt x="1916" y="492"/>
                    <a:pt x="1916" y="324"/>
                  </a:cubicBezTo>
                  <a:cubicBezTo>
                    <a:pt x="1916" y="148"/>
                    <a:pt x="1779" y="1"/>
                    <a:pt x="1602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2"/>
            <p:cNvSpPr/>
            <p:nvPr/>
          </p:nvSpPr>
          <p:spPr>
            <a:xfrm>
              <a:off x="5419860" y="3071281"/>
              <a:ext cx="64589" cy="21193"/>
            </a:xfrm>
            <a:custGeom>
              <a:avLst/>
              <a:gdLst/>
              <a:ahLst/>
              <a:cxnLst/>
              <a:rect l="l" t="t" r="r" b="b"/>
              <a:pathLst>
                <a:path w="1917" h="629" extrusionOk="0">
                  <a:moveTo>
                    <a:pt x="315" y="0"/>
                  </a:moveTo>
                  <a:cubicBezTo>
                    <a:pt x="148" y="0"/>
                    <a:pt x="1" y="138"/>
                    <a:pt x="1" y="315"/>
                  </a:cubicBezTo>
                  <a:cubicBezTo>
                    <a:pt x="1" y="491"/>
                    <a:pt x="148" y="629"/>
                    <a:pt x="315" y="629"/>
                  </a:cubicBezTo>
                  <a:lnTo>
                    <a:pt x="1602" y="629"/>
                  </a:lnTo>
                  <a:cubicBezTo>
                    <a:pt x="1779" y="629"/>
                    <a:pt x="1916" y="491"/>
                    <a:pt x="1916" y="315"/>
                  </a:cubicBezTo>
                  <a:cubicBezTo>
                    <a:pt x="1916" y="138"/>
                    <a:pt x="1779" y="0"/>
                    <a:pt x="1602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5419860" y="3113970"/>
              <a:ext cx="64589" cy="21226"/>
            </a:xfrm>
            <a:custGeom>
              <a:avLst/>
              <a:gdLst/>
              <a:ahLst/>
              <a:cxnLst/>
              <a:rect l="l" t="t" r="r" b="b"/>
              <a:pathLst>
                <a:path w="1917" h="630" extrusionOk="0">
                  <a:moveTo>
                    <a:pt x="315" y="1"/>
                  </a:moveTo>
                  <a:cubicBezTo>
                    <a:pt x="148" y="1"/>
                    <a:pt x="1" y="138"/>
                    <a:pt x="1" y="315"/>
                  </a:cubicBezTo>
                  <a:cubicBezTo>
                    <a:pt x="1" y="482"/>
                    <a:pt x="148" y="629"/>
                    <a:pt x="315" y="629"/>
                  </a:cubicBezTo>
                  <a:lnTo>
                    <a:pt x="1602" y="629"/>
                  </a:lnTo>
                  <a:cubicBezTo>
                    <a:pt x="1779" y="629"/>
                    <a:pt x="1916" y="482"/>
                    <a:pt x="1916" y="315"/>
                  </a:cubicBezTo>
                  <a:cubicBezTo>
                    <a:pt x="1916" y="138"/>
                    <a:pt x="1779" y="1"/>
                    <a:pt x="1602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5558844" y="3028591"/>
              <a:ext cx="64589" cy="21530"/>
            </a:xfrm>
            <a:custGeom>
              <a:avLst/>
              <a:gdLst/>
              <a:ahLst/>
              <a:cxnLst/>
              <a:rect l="l" t="t" r="r" b="b"/>
              <a:pathLst>
                <a:path w="1917" h="639" extrusionOk="0">
                  <a:moveTo>
                    <a:pt x="315" y="1"/>
                  </a:moveTo>
                  <a:cubicBezTo>
                    <a:pt x="148" y="1"/>
                    <a:pt x="1" y="148"/>
                    <a:pt x="1" y="324"/>
                  </a:cubicBezTo>
                  <a:cubicBezTo>
                    <a:pt x="1" y="492"/>
                    <a:pt x="148" y="639"/>
                    <a:pt x="315" y="639"/>
                  </a:cubicBezTo>
                  <a:lnTo>
                    <a:pt x="1602" y="639"/>
                  </a:lnTo>
                  <a:cubicBezTo>
                    <a:pt x="1779" y="639"/>
                    <a:pt x="1916" y="492"/>
                    <a:pt x="1916" y="324"/>
                  </a:cubicBezTo>
                  <a:cubicBezTo>
                    <a:pt x="1916" y="148"/>
                    <a:pt x="1779" y="1"/>
                    <a:pt x="1602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5558844" y="3071281"/>
              <a:ext cx="64589" cy="21193"/>
            </a:xfrm>
            <a:custGeom>
              <a:avLst/>
              <a:gdLst/>
              <a:ahLst/>
              <a:cxnLst/>
              <a:rect l="l" t="t" r="r" b="b"/>
              <a:pathLst>
                <a:path w="1917" h="629" extrusionOk="0">
                  <a:moveTo>
                    <a:pt x="315" y="0"/>
                  </a:moveTo>
                  <a:cubicBezTo>
                    <a:pt x="148" y="0"/>
                    <a:pt x="1" y="138"/>
                    <a:pt x="1" y="315"/>
                  </a:cubicBezTo>
                  <a:cubicBezTo>
                    <a:pt x="1" y="491"/>
                    <a:pt x="148" y="629"/>
                    <a:pt x="315" y="629"/>
                  </a:cubicBezTo>
                  <a:lnTo>
                    <a:pt x="1602" y="629"/>
                  </a:lnTo>
                  <a:cubicBezTo>
                    <a:pt x="1779" y="629"/>
                    <a:pt x="1916" y="491"/>
                    <a:pt x="1916" y="315"/>
                  </a:cubicBezTo>
                  <a:cubicBezTo>
                    <a:pt x="1916" y="138"/>
                    <a:pt x="1779" y="0"/>
                    <a:pt x="1602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5558844" y="3113970"/>
              <a:ext cx="64589" cy="21226"/>
            </a:xfrm>
            <a:custGeom>
              <a:avLst/>
              <a:gdLst/>
              <a:ahLst/>
              <a:cxnLst/>
              <a:rect l="l" t="t" r="r" b="b"/>
              <a:pathLst>
                <a:path w="1917" h="630" extrusionOk="0">
                  <a:moveTo>
                    <a:pt x="315" y="1"/>
                  </a:moveTo>
                  <a:cubicBezTo>
                    <a:pt x="148" y="1"/>
                    <a:pt x="1" y="138"/>
                    <a:pt x="1" y="315"/>
                  </a:cubicBezTo>
                  <a:cubicBezTo>
                    <a:pt x="1" y="482"/>
                    <a:pt x="148" y="629"/>
                    <a:pt x="315" y="629"/>
                  </a:cubicBezTo>
                  <a:lnTo>
                    <a:pt x="1602" y="629"/>
                  </a:lnTo>
                  <a:cubicBezTo>
                    <a:pt x="1779" y="629"/>
                    <a:pt x="1916" y="482"/>
                    <a:pt x="1916" y="315"/>
                  </a:cubicBezTo>
                  <a:cubicBezTo>
                    <a:pt x="1916" y="138"/>
                    <a:pt x="1779" y="1"/>
                    <a:pt x="1602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5569457" y="2899546"/>
              <a:ext cx="43396" cy="82917"/>
            </a:xfrm>
            <a:custGeom>
              <a:avLst/>
              <a:gdLst/>
              <a:ahLst/>
              <a:cxnLst/>
              <a:rect l="l" t="t" r="r" b="b"/>
              <a:pathLst>
                <a:path w="1288" h="2461" extrusionOk="0">
                  <a:moveTo>
                    <a:pt x="0" y="0"/>
                  </a:moveTo>
                  <a:lnTo>
                    <a:pt x="0" y="2298"/>
                  </a:lnTo>
                  <a:cubicBezTo>
                    <a:pt x="0" y="2393"/>
                    <a:pt x="84" y="2460"/>
                    <a:pt x="169" y="2460"/>
                  </a:cubicBezTo>
                  <a:cubicBezTo>
                    <a:pt x="207" y="2460"/>
                    <a:pt x="245" y="2447"/>
                    <a:pt x="275" y="2416"/>
                  </a:cubicBezTo>
                  <a:lnTo>
                    <a:pt x="648" y="2043"/>
                  </a:lnTo>
                  <a:lnTo>
                    <a:pt x="1021" y="2416"/>
                  </a:lnTo>
                  <a:cubicBezTo>
                    <a:pt x="1052" y="2447"/>
                    <a:pt x="1089" y="2460"/>
                    <a:pt x="1126" y="2460"/>
                  </a:cubicBezTo>
                  <a:cubicBezTo>
                    <a:pt x="1207" y="2460"/>
                    <a:pt x="1287" y="2393"/>
                    <a:pt x="1287" y="2298"/>
                  </a:cubicBezTo>
                  <a:lnTo>
                    <a:pt x="1287" y="0"/>
                  </a:ln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9" name="Google Shape;369;p32"/>
          <p:cNvGrpSpPr/>
          <p:nvPr/>
        </p:nvGrpSpPr>
        <p:grpSpPr>
          <a:xfrm>
            <a:off x="4385356" y="3261805"/>
            <a:ext cx="387992" cy="371625"/>
            <a:chOff x="4111994" y="3682455"/>
            <a:chExt cx="387992" cy="371625"/>
          </a:xfrm>
        </p:grpSpPr>
        <p:sp>
          <p:nvSpPr>
            <p:cNvPr id="370" name="Google Shape;370;p32"/>
            <p:cNvSpPr/>
            <p:nvPr/>
          </p:nvSpPr>
          <p:spPr>
            <a:xfrm>
              <a:off x="4111994" y="3682455"/>
              <a:ext cx="386179" cy="371572"/>
            </a:xfrm>
            <a:custGeom>
              <a:avLst/>
              <a:gdLst/>
              <a:ahLst/>
              <a:cxnLst/>
              <a:rect l="l" t="t" r="r" b="b"/>
              <a:pathLst>
                <a:path w="14699" h="14143" extrusionOk="0">
                  <a:moveTo>
                    <a:pt x="7623" y="1546"/>
                  </a:moveTo>
                  <a:cubicBezTo>
                    <a:pt x="9044" y="1546"/>
                    <a:pt x="10458" y="2093"/>
                    <a:pt x="11529" y="3164"/>
                  </a:cubicBezTo>
                  <a:cubicBezTo>
                    <a:pt x="13485" y="5113"/>
                    <a:pt x="13700" y="8199"/>
                    <a:pt x="12035" y="10398"/>
                  </a:cubicBezTo>
                  <a:lnTo>
                    <a:pt x="12028" y="10398"/>
                  </a:lnTo>
                  <a:lnTo>
                    <a:pt x="4294" y="2664"/>
                  </a:lnTo>
                  <a:cubicBezTo>
                    <a:pt x="5285" y="1914"/>
                    <a:pt x="6456" y="1546"/>
                    <a:pt x="7623" y="1546"/>
                  </a:cubicBezTo>
                  <a:close/>
                  <a:moveTo>
                    <a:pt x="3198" y="3760"/>
                  </a:moveTo>
                  <a:lnTo>
                    <a:pt x="10932" y="11494"/>
                  </a:lnTo>
                  <a:cubicBezTo>
                    <a:pt x="9959" y="12225"/>
                    <a:pt x="8794" y="12598"/>
                    <a:pt x="7620" y="12598"/>
                  </a:cubicBezTo>
                  <a:cubicBezTo>
                    <a:pt x="6777" y="12598"/>
                    <a:pt x="5930" y="12406"/>
                    <a:pt x="5147" y="12014"/>
                  </a:cubicBezTo>
                  <a:cubicBezTo>
                    <a:pt x="3275" y="11078"/>
                    <a:pt x="2096" y="9164"/>
                    <a:pt x="2089" y="7070"/>
                  </a:cubicBezTo>
                  <a:lnTo>
                    <a:pt x="2089" y="7070"/>
                  </a:lnTo>
                  <a:cubicBezTo>
                    <a:pt x="2090" y="5872"/>
                    <a:pt x="2478" y="4716"/>
                    <a:pt x="3198" y="3760"/>
                  </a:cubicBezTo>
                  <a:close/>
                  <a:moveTo>
                    <a:pt x="7617" y="1"/>
                  </a:moveTo>
                  <a:cubicBezTo>
                    <a:pt x="4759" y="8"/>
                    <a:pt x="2186" y="1728"/>
                    <a:pt x="1090" y="4371"/>
                  </a:cubicBezTo>
                  <a:cubicBezTo>
                    <a:pt x="1" y="7013"/>
                    <a:pt x="604" y="10051"/>
                    <a:pt x="2630" y="12077"/>
                  </a:cubicBezTo>
                  <a:cubicBezTo>
                    <a:pt x="3979" y="13426"/>
                    <a:pt x="5786" y="14143"/>
                    <a:pt x="7626" y="14143"/>
                  </a:cubicBezTo>
                  <a:cubicBezTo>
                    <a:pt x="8538" y="14143"/>
                    <a:pt x="9459" y="13966"/>
                    <a:pt x="10336" y="13603"/>
                  </a:cubicBezTo>
                  <a:cubicBezTo>
                    <a:pt x="12971" y="12507"/>
                    <a:pt x="14692" y="9933"/>
                    <a:pt x="14698" y="7076"/>
                  </a:cubicBezTo>
                  <a:cubicBezTo>
                    <a:pt x="14692" y="3164"/>
                    <a:pt x="11529" y="1"/>
                    <a:pt x="761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2"/>
            <p:cNvSpPr/>
            <p:nvPr/>
          </p:nvSpPr>
          <p:spPr>
            <a:xfrm>
              <a:off x="4301156" y="3682455"/>
              <a:ext cx="198830" cy="371625"/>
            </a:xfrm>
            <a:custGeom>
              <a:avLst/>
              <a:gdLst/>
              <a:ahLst/>
              <a:cxnLst/>
              <a:rect l="l" t="t" r="r" b="b"/>
              <a:pathLst>
                <a:path w="7568" h="14145" extrusionOk="0">
                  <a:moveTo>
                    <a:pt x="493" y="0"/>
                  </a:moveTo>
                  <a:cubicBezTo>
                    <a:pt x="468" y="0"/>
                    <a:pt x="442" y="1"/>
                    <a:pt x="417" y="1"/>
                  </a:cubicBezTo>
                  <a:cubicBezTo>
                    <a:pt x="278" y="1"/>
                    <a:pt x="139" y="8"/>
                    <a:pt x="0" y="15"/>
                  </a:cubicBezTo>
                  <a:cubicBezTo>
                    <a:pt x="3739" y="230"/>
                    <a:pt x="6666" y="3323"/>
                    <a:pt x="6666" y="7076"/>
                  </a:cubicBezTo>
                  <a:cubicBezTo>
                    <a:pt x="6666" y="10821"/>
                    <a:pt x="3739" y="13915"/>
                    <a:pt x="0" y="14130"/>
                  </a:cubicBezTo>
                  <a:cubicBezTo>
                    <a:pt x="139" y="14137"/>
                    <a:pt x="278" y="14144"/>
                    <a:pt x="417" y="14144"/>
                  </a:cubicBezTo>
                  <a:cubicBezTo>
                    <a:pt x="442" y="14144"/>
                    <a:pt x="468" y="14144"/>
                    <a:pt x="493" y="14144"/>
                  </a:cubicBezTo>
                  <a:cubicBezTo>
                    <a:pt x="4398" y="14144"/>
                    <a:pt x="7568" y="10983"/>
                    <a:pt x="7568" y="7076"/>
                  </a:cubicBezTo>
                  <a:cubicBezTo>
                    <a:pt x="7568" y="3162"/>
                    <a:pt x="4398" y="0"/>
                    <a:pt x="4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372;p32"/>
          <p:cNvGrpSpPr/>
          <p:nvPr/>
        </p:nvGrpSpPr>
        <p:grpSpPr>
          <a:xfrm>
            <a:off x="1664939" y="3271729"/>
            <a:ext cx="366722" cy="351779"/>
            <a:chOff x="5632602" y="1513216"/>
            <a:chExt cx="366722" cy="351779"/>
          </a:xfrm>
        </p:grpSpPr>
        <p:sp>
          <p:nvSpPr>
            <p:cNvPr id="373" name="Google Shape;373;p32"/>
            <p:cNvSpPr/>
            <p:nvPr/>
          </p:nvSpPr>
          <p:spPr>
            <a:xfrm>
              <a:off x="5750674" y="1724299"/>
              <a:ext cx="9857" cy="20448"/>
            </a:xfrm>
            <a:custGeom>
              <a:avLst/>
              <a:gdLst/>
              <a:ahLst/>
              <a:cxnLst/>
              <a:rect l="l" t="t" r="r" b="b"/>
              <a:pathLst>
                <a:path w="376" h="780" extrusionOk="0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2"/>
            <p:cNvSpPr/>
            <p:nvPr/>
          </p:nvSpPr>
          <p:spPr>
            <a:xfrm>
              <a:off x="5760505" y="1536207"/>
              <a:ext cx="238819" cy="251297"/>
            </a:xfrm>
            <a:custGeom>
              <a:avLst/>
              <a:gdLst/>
              <a:ahLst/>
              <a:cxnLst/>
              <a:rect l="l" t="t" r="r" b="b"/>
              <a:pathLst>
                <a:path w="9110" h="9586" extrusionOk="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2"/>
            <p:cNvSpPr/>
            <p:nvPr/>
          </p:nvSpPr>
          <p:spPr>
            <a:xfrm>
              <a:off x="5738170" y="1513216"/>
              <a:ext cx="252057" cy="243747"/>
            </a:xfrm>
            <a:custGeom>
              <a:avLst/>
              <a:gdLst/>
              <a:ahLst/>
              <a:cxnLst/>
              <a:rect l="l" t="t" r="r" b="b"/>
              <a:pathLst>
                <a:path w="9615" h="9298" extrusionOk="0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2"/>
            <p:cNvSpPr/>
            <p:nvPr/>
          </p:nvSpPr>
          <p:spPr>
            <a:xfrm>
              <a:off x="5867226" y="1633464"/>
              <a:ext cx="24616" cy="58695"/>
            </a:xfrm>
            <a:custGeom>
              <a:avLst/>
              <a:gdLst/>
              <a:ahLst/>
              <a:cxnLst/>
              <a:rect l="l" t="t" r="r" b="b"/>
              <a:pathLst>
                <a:path w="939" h="2239" extrusionOk="0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5663247" y="1786350"/>
              <a:ext cx="162743" cy="78645"/>
            </a:xfrm>
            <a:custGeom>
              <a:avLst/>
              <a:gdLst/>
              <a:ahLst/>
              <a:cxnLst/>
              <a:rect l="l" t="t" r="r" b="b"/>
              <a:pathLst>
                <a:path w="6208" h="3000" extrusionOk="0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5786248" y="1740946"/>
              <a:ext cx="88947" cy="49808"/>
            </a:xfrm>
            <a:custGeom>
              <a:avLst/>
              <a:gdLst/>
              <a:ahLst/>
              <a:cxnLst/>
              <a:rect l="l" t="t" r="r" b="b"/>
              <a:pathLst>
                <a:path w="3393" h="1900" extrusionOk="0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5632602" y="1610474"/>
              <a:ext cx="253184" cy="243773"/>
            </a:xfrm>
            <a:custGeom>
              <a:avLst/>
              <a:gdLst/>
              <a:ahLst/>
              <a:cxnLst/>
              <a:rect l="l" t="t" r="r" b="b"/>
              <a:pathLst>
                <a:path w="9658" h="9299" extrusionOk="0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5776784" y="1764775"/>
              <a:ext cx="39375" cy="23882"/>
            </a:xfrm>
            <a:custGeom>
              <a:avLst/>
              <a:gdLst/>
              <a:ahLst/>
              <a:cxnLst/>
              <a:rect l="l" t="t" r="r" b="b"/>
              <a:pathLst>
                <a:path w="1502" h="911" extrusionOk="0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32"/>
          <p:cNvGrpSpPr/>
          <p:nvPr/>
        </p:nvGrpSpPr>
        <p:grpSpPr>
          <a:xfrm>
            <a:off x="7096708" y="1386842"/>
            <a:ext cx="361194" cy="359355"/>
            <a:chOff x="4147908" y="2303017"/>
            <a:chExt cx="361194" cy="359355"/>
          </a:xfrm>
        </p:grpSpPr>
        <p:sp>
          <p:nvSpPr>
            <p:cNvPr id="382" name="Google Shape;382;p32"/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2"/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2"/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87271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Graphical user interface, text, application, letter, email&#10;&#10;Description automatically generated">
            <a:extLst>
              <a:ext uri="{FF2B5EF4-FFF2-40B4-BE49-F238E27FC236}">
                <a16:creationId xmlns:a16="http://schemas.microsoft.com/office/drawing/2014/main" id="{D05CCC70-A2A4-8943-8465-D2EFEDCBCA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19835" r="40081" b="12352"/>
          <a:stretch/>
        </p:blipFill>
        <p:spPr>
          <a:xfrm>
            <a:off x="188535" y="1181528"/>
            <a:ext cx="8766930" cy="3729521"/>
          </a:xfrm>
          <a:prstGeom prst="rect">
            <a:avLst/>
          </a:prstGeom>
          <a:ln w="31750">
            <a:solidFill>
              <a:schemeClr val="bg2">
                <a:alpha val="0"/>
              </a:schemeClr>
            </a:solidFill>
          </a:ln>
        </p:spPr>
      </p:pic>
      <p:sp>
        <p:nvSpPr>
          <p:cNvPr id="33" name="Google Shape;326;p32">
            <a:extLst>
              <a:ext uri="{FF2B5EF4-FFF2-40B4-BE49-F238E27FC236}">
                <a16:creationId xmlns:a16="http://schemas.microsoft.com/office/drawing/2014/main" id="{0111EA27-CD28-7F4F-BC2E-B62AE1D87A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DSM-5 criteria for a </a:t>
            </a:r>
            <a:r>
              <a:rPr lang="en" sz="2800" dirty="0">
                <a:solidFill>
                  <a:srgbClr val="F1C232"/>
                </a:solidFill>
              </a:rPr>
              <a:t>major depressive episode</a:t>
            </a:r>
            <a:endParaRPr sz="28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2"/>
          <p:cNvSpPr/>
          <p:nvPr/>
        </p:nvSpPr>
        <p:spPr>
          <a:xfrm>
            <a:off x="3436350" y="371490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2"/>
          <p:cNvSpPr/>
          <p:nvPr/>
        </p:nvSpPr>
        <p:spPr>
          <a:xfrm>
            <a:off x="705300" y="371490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2"/>
          <p:cNvSpPr/>
          <p:nvPr/>
        </p:nvSpPr>
        <p:spPr>
          <a:xfrm>
            <a:off x="6145350" y="197585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32"/>
          <p:cNvSpPr/>
          <p:nvPr/>
        </p:nvSpPr>
        <p:spPr>
          <a:xfrm>
            <a:off x="3429000" y="197585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32"/>
          <p:cNvSpPr/>
          <p:nvPr/>
        </p:nvSpPr>
        <p:spPr>
          <a:xfrm>
            <a:off x="705300" y="1975850"/>
            <a:ext cx="2286000" cy="392100"/>
          </a:xfrm>
          <a:prstGeom prst="roundRect">
            <a:avLst>
              <a:gd name="adj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2"/>
          <p:cNvSpPr txBox="1">
            <a:spLocks noGrp="1"/>
          </p:cNvSpPr>
          <p:nvPr>
            <p:ph type="subTitle" idx="1"/>
          </p:nvPr>
        </p:nvSpPr>
        <p:spPr>
          <a:xfrm>
            <a:off x="523255" y="4081243"/>
            <a:ext cx="259066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BDI with CES-D, HAM-D, SDS, MADRS, and GDS: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i="1" dirty="0"/>
              <a:t>r </a:t>
            </a:r>
            <a:r>
              <a:rPr lang="en" dirty="0"/>
              <a:t>= 0.66 to 0.86</a:t>
            </a:r>
            <a:endParaRPr dirty="0"/>
          </a:p>
        </p:txBody>
      </p:sp>
      <p:sp>
        <p:nvSpPr>
          <p:cNvPr id="326" name="Google Shape;326;p32"/>
          <p:cNvSpPr txBox="1">
            <a:spLocks noGrp="1"/>
          </p:cNvSpPr>
          <p:nvPr>
            <p:ph type="title"/>
          </p:nvPr>
        </p:nvSpPr>
        <p:spPr>
          <a:xfrm>
            <a:off x="0" y="445025"/>
            <a:ext cx="914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Application: </a:t>
            </a:r>
            <a:r>
              <a:rPr lang="en" dirty="0">
                <a:solidFill>
                  <a:srgbClr val="F1C232"/>
                </a:solidFill>
              </a:rPr>
              <a:t>Beck Depression Inventory</a:t>
            </a:r>
            <a:r>
              <a:rPr lang="en" dirty="0"/>
              <a:t> </a:t>
            </a:r>
            <a:endParaRPr dirty="0"/>
          </a:p>
        </p:txBody>
      </p:sp>
      <p:sp>
        <p:nvSpPr>
          <p:cNvPr id="327" name="Google Shape;327;p32"/>
          <p:cNvSpPr txBox="1">
            <a:spLocks noGrp="1"/>
          </p:cNvSpPr>
          <p:nvPr>
            <p:ph type="subTitle" idx="2"/>
          </p:nvPr>
        </p:nvSpPr>
        <p:spPr>
          <a:xfrm>
            <a:off x="916350" y="3715050"/>
            <a:ext cx="18639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Convergent</a:t>
            </a:r>
            <a:endParaRPr/>
          </a:p>
        </p:txBody>
      </p:sp>
      <p:sp>
        <p:nvSpPr>
          <p:cNvPr id="329" name="Google Shape;329;p32"/>
          <p:cNvSpPr txBox="1">
            <a:spLocks noGrp="1"/>
          </p:cNvSpPr>
          <p:nvPr>
            <p:ph type="subTitle" idx="6"/>
          </p:nvPr>
        </p:nvSpPr>
        <p:spPr>
          <a:xfrm>
            <a:off x="3497700" y="3715050"/>
            <a:ext cx="21633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Discriminant</a:t>
            </a:r>
            <a:endParaRPr/>
          </a:p>
        </p:txBody>
      </p:sp>
      <p:sp>
        <p:nvSpPr>
          <p:cNvPr id="330" name="Google Shape;330;p32"/>
          <p:cNvSpPr txBox="1">
            <a:spLocks noGrp="1"/>
          </p:cNvSpPr>
          <p:nvPr>
            <p:ph type="subTitle" idx="7"/>
          </p:nvPr>
        </p:nvSpPr>
        <p:spPr>
          <a:xfrm>
            <a:off x="588290" y="2311904"/>
            <a:ext cx="2505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Does the BDI </a:t>
            </a:r>
            <a:r>
              <a:rPr lang="en" i="1" dirty="0"/>
              <a:t>look </a:t>
            </a:r>
            <a:r>
              <a:rPr lang="en" dirty="0"/>
              <a:t>like it measures depression?</a:t>
            </a:r>
            <a:endParaRPr dirty="0"/>
          </a:p>
        </p:txBody>
      </p:sp>
      <p:sp>
        <p:nvSpPr>
          <p:cNvPr id="331" name="Google Shape;331;p32"/>
          <p:cNvSpPr txBox="1">
            <a:spLocks noGrp="1"/>
          </p:cNvSpPr>
          <p:nvPr>
            <p:ph type="subTitle" idx="8"/>
          </p:nvPr>
        </p:nvSpPr>
        <p:spPr>
          <a:xfrm>
            <a:off x="916350" y="1976000"/>
            <a:ext cx="18639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Face</a:t>
            </a:r>
            <a:endParaRPr/>
          </a:p>
        </p:txBody>
      </p:sp>
      <p:sp>
        <p:nvSpPr>
          <p:cNvPr id="332" name="Google Shape;332;p32"/>
          <p:cNvSpPr txBox="1">
            <a:spLocks noGrp="1"/>
          </p:cNvSpPr>
          <p:nvPr>
            <p:ph type="subTitle" idx="9"/>
          </p:nvPr>
        </p:nvSpPr>
        <p:spPr>
          <a:xfrm>
            <a:off x="3381970" y="2285400"/>
            <a:ext cx="248235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Factor analysis revealed two constructs: </a:t>
            </a:r>
            <a:r>
              <a:rPr lang="en" i="1" dirty="0"/>
              <a:t>cognitive-affective</a:t>
            </a:r>
            <a:r>
              <a:rPr lang="en" dirty="0"/>
              <a:t> and </a:t>
            </a:r>
            <a:r>
              <a:rPr lang="en" i="1" dirty="0"/>
              <a:t>somatic-vegetative</a:t>
            </a:r>
            <a:endParaRPr i="1" dirty="0"/>
          </a:p>
        </p:txBody>
      </p:sp>
      <p:sp>
        <p:nvSpPr>
          <p:cNvPr id="333" name="Google Shape;333;p32"/>
          <p:cNvSpPr txBox="1">
            <a:spLocks noGrp="1"/>
          </p:cNvSpPr>
          <p:nvPr>
            <p:ph type="subTitle" idx="13"/>
          </p:nvPr>
        </p:nvSpPr>
        <p:spPr>
          <a:xfrm>
            <a:off x="3640050" y="1976000"/>
            <a:ext cx="18639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Content</a:t>
            </a:r>
            <a:endParaRPr dirty="0"/>
          </a:p>
        </p:txBody>
      </p:sp>
      <p:sp>
        <p:nvSpPr>
          <p:cNvPr id="334" name="Google Shape;334;p32"/>
          <p:cNvSpPr txBox="1">
            <a:spLocks noGrp="1"/>
          </p:cNvSpPr>
          <p:nvPr>
            <p:ph type="subTitle" idx="14"/>
          </p:nvPr>
        </p:nvSpPr>
        <p:spPr>
          <a:xfrm>
            <a:off x="6152700" y="2291750"/>
            <a:ext cx="2271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Is the measure associated with the relevant behavioral outcome?</a:t>
            </a:r>
            <a:endParaRPr dirty="0"/>
          </a:p>
        </p:txBody>
      </p:sp>
      <p:sp>
        <p:nvSpPr>
          <p:cNvPr id="335" name="Google Shape;335;p32"/>
          <p:cNvSpPr txBox="1">
            <a:spLocks noGrp="1"/>
          </p:cNvSpPr>
          <p:nvPr>
            <p:ph type="subTitle" idx="15"/>
          </p:nvPr>
        </p:nvSpPr>
        <p:spPr>
          <a:xfrm>
            <a:off x="6356400" y="1976000"/>
            <a:ext cx="1863900" cy="39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Criterion</a:t>
            </a:r>
            <a:endParaRPr/>
          </a:p>
        </p:txBody>
      </p:sp>
      <p:grpSp>
        <p:nvGrpSpPr>
          <p:cNvPr id="336" name="Google Shape;336;p32"/>
          <p:cNvGrpSpPr/>
          <p:nvPr/>
        </p:nvGrpSpPr>
        <p:grpSpPr>
          <a:xfrm>
            <a:off x="1634595" y="1352613"/>
            <a:ext cx="427409" cy="427806"/>
            <a:chOff x="7223755" y="4210988"/>
            <a:chExt cx="363042" cy="363379"/>
          </a:xfrm>
        </p:grpSpPr>
        <p:sp>
          <p:nvSpPr>
            <p:cNvPr id="337" name="Google Shape;337;p32"/>
            <p:cNvSpPr/>
            <p:nvPr/>
          </p:nvSpPr>
          <p:spPr>
            <a:xfrm>
              <a:off x="7223755" y="4451591"/>
              <a:ext cx="56940" cy="122775"/>
            </a:xfrm>
            <a:custGeom>
              <a:avLst/>
              <a:gdLst/>
              <a:ahLst/>
              <a:cxnLst/>
              <a:rect l="l" t="t" r="r" b="b"/>
              <a:pathLst>
                <a:path w="1690" h="3644" extrusionOk="0">
                  <a:moveTo>
                    <a:pt x="1474" y="0"/>
                  </a:moveTo>
                  <a:cubicBezTo>
                    <a:pt x="610" y="374"/>
                    <a:pt x="1" y="1228"/>
                    <a:pt x="1" y="2230"/>
                  </a:cubicBezTo>
                  <a:lnTo>
                    <a:pt x="1" y="3320"/>
                  </a:lnTo>
                  <a:cubicBezTo>
                    <a:pt x="1" y="3497"/>
                    <a:pt x="138" y="3644"/>
                    <a:pt x="315" y="3644"/>
                  </a:cubicBezTo>
                  <a:lnTo>
                    <a:pt x="1474" y="3644"/>
                  </a:lnTo>
                  <a:lnTo>
                    <a:pt x="1690" y="1287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7457382" y="4451591"/>
              <a:ext cx="56974" cy="122775"/>
            </a:xfrm>
            <a:custGeom>
              <a:avLst/>
              <a:gdLst/>
              <a:ahLst/>
              <a:cxnLst/>
              <a:rect l="l" t="t" r="r" b="b"/>
              <a:pathLst>
                <a:path w="1691" h="3644" extrusionOk="0">
                  <a:moveTo>
                    <a:pt x="217" y="0"/>
                  </a:moveTo>
                  <a:lnTo>
                    <a:pt x="1" y="1287"/>
                  </a:lnTo>
                  <a:lnTo>
                    <a:pt x="217" y="3644"/>
                  </a:lnTo>
                  <a:lnTo>
                    <a:pt x="1376" y="3644"/>
                  </a:lnTo>
                  <a:cubicBezTo>
                    <a:pt x="1553" y="3644"/>
                    <a:pt x="1690" y="3497"/>
                    <a:pt x="1690" y="3320"/>
                  </a:cubicBezTo>
                  <a:lnTo>
                    <a:pt x="1690" y="2230"/>
                  </a:lnTo>
                  <a:cubicBezTo>
                    <a:pt x="1690" y="1228"/>
                    <a:pt x="1081" y="374"/>
                    <a:pt x="217" y="0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7287300" y="4445290"/>
              <a:ext cx="163510" cy="129076"/>
            </a:xfrm>
            <a:custGeom>
              <a:avLst/>
              <a:gdLst/>
              <a:ahLst/>
              <a:cxnLst/>
              <a:rect l="l" t="t" r="r" b="b"/>
              <a:pathLst>
                <a:path w="4853" h="3831" extrusionOk="0">
                  <a:moveTo>
                    <a:pt x="531" y="0"/>
                  </a:moveTo>
                  <a:cubicBezTo>
                    <a:pt x="422" y="0"/>
                    <a:pt x="324" y="0"/>
                    <a:pt x="216" y="20"/>
                  </a:cubicBezTo>
                  <a:lnTo>
                    <a:pt x="0" y="1474"/>
                  </a:lnTo>
                  <a:lnTo>
                    <a:pt x="216" y="3831"/>
                  </a:lnTo>
                  <a:lnTo>
                    <a:pt x="4636" y="3831"/>
                  </a:lnTo>
                  <a:lnTo>
                    <a:pt x="4852" y="79"/>
                  </a:lnTo>
                  <a:lnTo>
                    <a:pt x="4636" y="20"/>
                  </a:lnTo>
                  <a:cubicBezTo>
                    <a:pt x="4528" y="0"/>
                    <a:pt x="4430" y="0"/>
                    <a:pt x="4322" y="0"/>
                  </a:cubicBezTo>
                  <a:lnTo>
                    <a:pt x="4008" y="0"/>
                  </a:lnTo>
                  <a:lnTo>
                    <a:pt x="2426" y="413"/>
                  </a:lnTo>
                  <a:lnTo>
                    <a:pt x="845" y="0"/>
                  </a:ln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7369005" y="4445290"/>
              <a:ext cx="81805" cy="129076"/>
            </a:xfrm>
            <a:custGeom>
              <a:avLst/>
              <a:gdLst/>
              <a:ahLst/>
              <a:cxnLst/>
              <a:rect l="l" t="t" r="r" b="b"/>
              <a:pathLst>
                <a:path w="2428" h="3831" extrusionOk="0">
                  <a:moveTo>
                    <a:pt x="1583" y="0"/>
                  </a:moveTo>
                  <a:lnTo>
                    <a:pt x="1" y="413"/>
                  </a:lnTo>
                  <a:lnTo>
                    <a:pt x="1" y="3831"/>
                  </a:lnTo>
                  <a:lnTo>
                    <a:pt x="2211" y="3831"/>
                  </a:lnTo>
                  <a:lnTo>
                    <a:pt x="2427" y="1474"/>
                  </a:lnTo>
                  <a:lnTo>
                    <a:pt x="2211" y="20"/>
                  </a:lnTo>
                  <a:cubicBezTo>
                    <a:pt x="2103" y="0"/>
                    <a:pt x="2005" y="0"/>
                    <a:pt x="1897" y="0"/>
                  </a:cubicBez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7273384" y="4445964"/>
              <a:ext cx="21226" cy="128402"/>
            </a:xfrm>
            <a:custGeom>
              <a:avLst/>
              <a:gdLst/>
              <a:ahLst/>
              <a:cxnLst/>
              <a:rect l="l" t="t" r="r" b="b"/>
              <a:pathLst>
                <a:path w="630" h="3811" extrusionOk="0">
                  <a:moveTo>
                    <a:pt x="629" y="0"/>
                  </a:moveTo>
                  <a:cubicBezTo>
                    <a:pt x="403" y="30"/>
                    <a:pt x="197" y="89"/>
                    <a:pt x="1" y="167"/>
                  </a:cubicBezTo>
                  <a:lnTo>
                    <a:pt x="1" y="3811"/>
                  </a:lnTo>
                  <a:lnTo>
                    <a:pt x="629" y="3811"/>
                  </a:lnTo>
                  <a:lnTo>
                    <a:pt x="629" y="0"/>
                  </a:lnTo>
                  <a:close/>
                </a:path>
              </a:pathLst>
            </a:custGeom>
            <a:solidFill>
              <a:srgbClr val="FF55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7443501" y="4445964"/>
              <a:ext cx="21193" cy="128402"/>
            </a:xfrm>
            <a:custGeom>
              <a:avLst/>
              <a:gdLst/>
              <a:ahLst/>
              <a:cxnLst/>
              <a:rect l="l" t="t" r="r" b="b"/>
              <a:pathLst>
                <a:path w="629" h="3811" extrusionOk="0">
                  <a:moveTo>
                    <a:pt x="0" y="0"/>
                  </a:moveTo>
                  <a:lnTo>
                    <a:pt x="0" y="3811"/>
                  </a:lnTo>
                  <a:lnTo>
                    <a:pt x="629" y="3811"/>
                  </a:lnTo>
                  <a:lnTo>
                    <a:pt x="629" y="167"/>
                  </a:lnTo>
                  <a:cubicBezTo>
                    <a:pt x="432" y="89"/>
                    <a:pt x="226" y="30"/>
                    <a:pt x="0" y="0"/>
                  </a:cubicBez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7315770" y="4411530"/>
              <a:ext cx="106569" cy="97338"/>
            </a:xfrm>
            <a:custGeom>
              <a:avLst/>
              <a:gdLst/>
              <a:ahLst/>
              <a:cxnLst/>
              <a:rect l="l" t="t" r="r" b="b"/>
              <a:pathLst>
                <a:path w="3163" h="2889" extrusionOk="0">
                  <a:moveTo>
                    <a:pt x="638" y="1"/>
                  </a:moveTo>
                  <a:lnTo>
                    <a:pt x="638" y="1002"/>
                  </a:lnTo>
                  <a:lnTo>
                    <a:pt x="0" y="1002"/>
                  </a:lnTo>
                  <a:lnTo>
                    <a:pt x="0" y="1317"/>
                  </a:lnTo>
                  <a:cubicBezTo>
                    <a:pt x="0" y="2181"/>
                    <a:pt x="707" y="2888"/>
                    <a:pt x="1581" y="2888"/>
                  </a:cubicBezTo>
                  <a:cubicBezTo>
                    <a:pt x="2455" y="2888"/>
                    <a:pt x="3163" y="2181"/>
                    <a:pt x="3163" y="1317"/>
                  </a:cubicBezTo>
                  <a:lnTo>
                    <a:pt x="3163" y="1002"/>
                  </a:lnTo>
                  <a:lnTo>
                    <a:pt x="2524" y="1002"/>
                  </a:lnTo>
                  <a:lnTo>
                    <a:pt x="2524" y="1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7369005" y="4411530"/>
              <a:ext cx="53335" cy="97338"/>
            </a:xfrm>
            <a:custGeom>
              <a:avLst/>
              <a:gdLst/>
              <a:ahLst/>
              <a:cxnLst/>
              <a:rect l="l" t="t" r="r" b="b"/>
              <a:pathLst>
                <a:path w="1583" h="2889" extrusionOk="0">
                  <a:moveTo>
                    <a:pt x="1" y="1"/>
                  </a:moveTo>
                  <a:lnTo>
                    <a:pt x="1" y="2888"/>
                  </a:lnTo>
                  <a:cubicBezTo>
                    <a:pt x="875" y="2888"/>
                    <a:pt x="1583" y="2181"/>
                    <a:pt x="1583" y="1317"/>
                  </a:cubicBezTo>
                  <a:lnTo>
                    <a:pt x="1583" y="1002"/>
                  </a:lnTo>
                  <a:lnTo>
                    <a:pt x="944" y="1002"/>
                  </a:lnTo>
                  <a:lnTo>
                    <a:pt x="944" y="1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32"/>
            <p:cNvSpPr/>
            <p:nvPr/>
          </p:nvSpPr>
          <p:spPr>
            <a:xfrm>
              <a:off x="7408056" y="4210988"/>
              <a:ext cx="106300" cy="191643"/>
            </a:xfrm>
            <a:custGeom>
              <a:avLst/>
              <a:gdLst/>
              <a:ahLst/>
              <a:cxnLst/>
              <a:rect l="l" t="t" r="r" b="b"/>
              <a:pathLst>
                <a:path w="3155" h="5688" extrusionOk="0">
                  <a:moveTo>
                    <a:pt x="1160" y="1"/>
                  </a:moveTo>
                  <a:cubicBezTo>
                    <a:pt x="522" y="1"/>
                    <a:pt x="1" y="522"/>
                    <a:pt x="1" y="1160"/>
                  </a:cubicBezTo>
                  <a:lnTo>
                    <a:pt x="1" y="1552"/>
                  </a:lnTo>
                  <a:lnTo>
                    <a:pt x="1" y="1602"/>
                  </a:lnTo>
                  <a:lnTo>
                    <a:pt x="483" y="5138"/>
                  </a:lnTo>
                  <a:cubicBezTo>
                    <a:pt x="492" y="5226"/>
                    <a:pt x="541" y="5304"/>
                    <a:pt x="610" y="5354"/>
                  </a:cubicBezTo>
                  <a:cubicBezTo>
                    <a:pt x="905" y="5560"/>
                    <a:pt x="1268" y="5688"/>
                    <a:pt x="1583" y="5688"/>
                  </a:cubicBezTo>
                  <a:cubicBezTo>
                    <a:pt x="2447" y="5688"/>
                    <a:pt x="3154" y="4981"/>
                    <a:pt x="3154" y="4106"/>
                  </a:cubicBezTo>
                  <a:cubicBezTo>
                    <a:pt x="3154" y="3939"/>
                    <a:pt x="3017" y="3792"/>
                    <a:pt x="2840" y="3792"/>
                  </a:cubicBezTo>
                  <a:cubicBezTo>
                    <a:pt x="2555" y="3792"/>
                    <a:pt x="2319" y="3556"/>
                    <a:pt x="2319" y="3272"/>
                  </a:cubicBezTo>
                  <a:lnTo>
                    <a:pt x="2319" y="1160"/>
                  </a:lnTo>
                  <a:cubicBezTo>
                    <a:pt x="2319" y="522"/>
                    <a:pt x="1799" y="1"/>
                    <a:pt x="1160" y="1"/>
                  </a:cubicBez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32"/>
            <p:cNvSpPr/>
            <p:nvPr/>
          </p:nvSpPr>
          <p:spPr>
            <a:xfrm>
              <a:off x="7223755" y="4210988"/>
              <a:ext cx="106232" cy="191643"/>
            </a:xfrm>
            <a:custGeom>
              <a:avLst/>
              <a:gdLst/>
              <a:ahLst/>
              <a:cxnLst/>
              <a:rect l="l" t="t" r="r" b="b"/>
              <a:pathLst>
                <a:path w="3153" h="5688" extrusionOk="0">
                  <a:moveTo>
                    <a:pt x="1994" y="1"/>
                  </a:moveTo>
                  <a:cubicBezTo>
                    <a:pt x="1356" y="1"/>
                    <a:pt x="835" y="522"/>
                    <a:pt x="835" y="1160"/>
                  </a:cubicBezTo>
                  <a:lnTo>
                    <a:pt x="835" y="3272"/>
                  </a:lnTo>
                  <a:cubicBezTo>
                    <a:pt x="835" y="3556"/>
                    <a:pt x="599" y="3792"/>
                    <a:pt x="315" y="3792"/>
                  </a:cubicBezTo>
                  <a:cubicBezTo>
                    <a:pt x="138" y="3792"/>
                    <a:pt x="1" y="3939"/>
                    <a:pt x="1" y="4106"/>
                  </a:cubicBezTo>
                  <a:cubicBezTo>
                    <a:pt x="1" y="4981"/>
                    <a:pt x="708" y="5688"/>
                    <a:pt x="1572" y="5688"/>
                  </a:cubicBezTo>
                  <a:cubicBezTo>
                    <a:pt x="1886" y="5688"/>
                    <a:pt x="2249" y="5560"/>
                    <a:pt x="2544" y="5354"/>
                  </a:cubicBezTo>
                  <a:cubicBezTo>
                    <a:pt x="2613" y="5304"/>
                    <a:pt x="2662" y="5226"/>
                    <a:pt x="2672" y="5138"/>
                  </a:cubicBezTo>
                  <a:lnTo>
                    <a:pt x="3153" y="1602"/>
                  </a:lnTo>
                  <a:lnTo>
                    <a:pt x="3153" y="1552"/>
                  </a:lnTo>
                  <a:lnTo>
                    <a:pt x="3153" y="1160"/>
                  </a:lnTo>
                  <a:cubicBezTo>
                    <a:pt x="3153" y="522"/>
                    <a:pt x="2633" y="1"/>
                    <a:pt x="1994" y="1"/>
                  </a:cubicBez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32"/>
            <p:cNvSpPr/>
            <p:nvPr/>
          </p:nvSpPr>
          <p:spPr>
            <a:xfrm>
              <a:off x="7287603" y="4232518"/>
              <a:ext cx="162870" cy="99292"/>
            </a:xfrm>
            <a:custGeom>
              <a:avLst/>
              <a:gdLst/>
              <a:ahLst/>
              <a:cxnLst/>
              <a:rect l="l" t="t" r="r" b="b"/>
              <a:pathLst>
                <a:path w="4834" h="2947" extrusionOk="0">
                  <a:moveTo>
                    <a:pt x="2409" y="0"/>
                  </a:moveTo>
                  <a:cubicBezTo>
                    <a:pt x="1081" y="0"/>
                    <a:pt x="1" y="1087"/>
                    <a:pt x="1" y="2417"/>
                  </a:cubicBezTo>
                  <a:lnTo>
                    <a:pt x="1" y="2633"/>
                  </a:lnTo>
                  <a:cubicBezTo>
                    <a:pt x="1" y="2799"/>
                    <a:pt x="138" y="2947"/>
                    <a:pt x="315" y="2947"/>
                  </a:cubicBezTo>
                  <a:lnTo>
                    <a:pt x="4519" y="2947"/>
                  </a:lnTo>
                  <a:cubicBezTo>
                    <a:pt x="4696" y="2947"/>
                    <a:pt x="4833" y="2799"/>
                    <a:pt x="4833" y="2633"/>
                  </a:cubicBezTo>
                  <a:lnTo>
                    <a:pt x="4833" y="2446"/>
                  </a:lnTo>
                  <a:cubicBezTo>
                    <a:pt x="4833" y="1110"/>
                    <a:pt x="3763" y="0"/>
                    <a:pt x="2427" y="0"/>
                  </a:cubicBezTo>
                  <a:cubicBezTo>
                    <a:pt x="2421" y="0"/>
                    <a:pt x="2415" y="0"/>
                    <a:pt x="2409" y="0"/>
                  </a:cubicBezTo>
                  <a:close/>
                </a:path>
              </a:pathLst>
            </a:custGeom>
            <a:solidFill>
              <a:srgbClr val="FF55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32"/>
            <p:cNvSpPr/>
            <p:nvPr/>
          </p:nvSpPr>
          <p:spPr>
            <a:xfrm>
              <a:off x="7369005" y="4232518"/>
              <a:ext cx="81468" cy="99292"/>
            </a:xfrm>
            <a:custGeom>
              <a:avLst/>
              <a:gdLst/>
              <a:ahLst/>
              <a:cxnLst/>
              <a:rect l="l" t="t" r="r" b="b"/>
              <a:pathLst>
                <a:path w="2418" h="2947" extrusionOk="0">
                  <a:moveTo>
                    <a:pt x="1" y="0"/>
                  </a:moveTo>
                  <a:lnTo>
                    <a:pt x="1" y="2947"/>
                  </a:lnTo>
                  <a:lnTo>
                    <a:pt x="2103" y="2947"/>
                  </a:lnTo>
                  <a:cubicBezTo>
                    <a:pt x="2280" y="2947"/>
                    <a:pt x="2417" y="2799"/>
                    <a:pt x="2417" y="2633"/>
                  </a:cubicBezTo>
                  <a:lnTo>
                    <a:pt x="2417" y="2446"/>
                  </a:lnTo>
                  <a:cubicBezTo>
                    <a:pt x="2417" y="1110"/>
                    <a:pt x="1347" y="0"/>
                    <a:pt x="11" y="0"/>
                  </a:cubicBezTo>
                  <a:close/>
                </a:path>
              </a:pathLst>
            </a:custGeom>
            <a:solidFill>
              <a:srgbClr val="FF55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32"/>
            <p:cNvSpPr/>
            <p:nvPr/>
          </p:nvSpPr>
          <p:spPr>
            <a:xfrm>
              <a:off x="7287603" y="4292728"/>
              <a:ext cx="162870" cy="145316"/>
            </a:xfrm>
            <a:custGeom>
              <a:avLst/>
              <a:gdLst/>
              <a:ahLst/>
              <a:cxnLst/>
              <a:rect l="l" t="t" r="r" b="b"/>
              <a:pathLst>
                <a:path w="4834" h="4313" extrusionOk="0">
                  <a:moveTo>
                    <a:pt x="2417" y="1"/>
                  </a:moveTo>
                  <a:cubicBezTo>
                    <a:pt x="2162" y="512"/>
                    <a:pt x="1631" y="846"/>
                    <a:pt x="1052" y="846"/>
                  </a:cubicBezTo>
                  <a:lnTo>
                    <a:pt x="1" y="846"/>
                  </a:lnTo>
                  <a:lnTo>
                    <a:pt x="1" y="1896"/>
                  </a:lnTo>
                  <a:cubicBezTo>
                    <a:pt x="1" y="3232"/>
                    <a:pt x="1081" y="4312"/>
                    <a:pt x="2417" y="4312"/>
                  </a:cubicBezTo>
                  <a:cubicBezTo>
                    <a:pt x="3753" y="4312"/>
                    <a:pt x="4833" y="3232"/>
                    <a:pt x="4833" y="1896"/>
                  </a:cubicBezTo>
                  <a:lnTo>
                    <a:pt x="4833" y="846"/>
                  </a:lnTo>
                  <a:lnTo>
                    <a:pt x="3783" y="846"/>
                  </a:lnTo>
                  <a:cubicBezTo>
                    <a:pt x="3203" y="846"/>
                    <a:pt x="2672" y="512"/>
                    <a:pt x="2417" y="1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2"/>
            <p:cNvSpPr/>
            <p:nvPr/>
          </p:nvSpPr>
          <p:spPr>
            <a:xfrm>
              <a:off x="7369005" y="4292728"/>
              <a:ext cx="81468" cy="145316"/>
            </a:xfrm>
            <a:custGeom>
              <a:avLst/>
              <a:gdLst/>
              <a:ahLst/>
              <a:cxnLst/>
              <a:rect l="l" t="t" r="r" b="b"/>
              <a:pathLst>
                <a:path w="2418" h="4313" extrusionOk="0">
                  <a:moveTo>
                    <a:pt x="1" y="1"/>
                  </a:moveTo>
                  <a:lnTo>
                    <a:pt x="1" y="4312"/>
                  </a:lnTo>
                  <a:cubicBezTo>
                    <a:pt x="1337" y="4312"/>
                    <a:pt x="2417" y="3232"/>
                    <a:pt x="2417" y="1896"/>
                  </a:cubicBezTo>
                  <a:lnTo>
                    <a:pt x="2417" y="846"/>
                  </a:lnTo>
                  <a:lnTo>
                    <a:pt x="1367" y="846"/>
                  </a:lnTo>
                  <a:cubicBezTo>
                    <a:pt x="787" y="846"/>
                    <a:pt x="256" y="512"/>
                    <a:pt x="1" y="1"/>
                  </a:cubicBez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2"/>
            <p:cNvSpPr/>
            <p:nvPr/>
          </p:nvSpPr>
          <p:spPr>
            <a:xfrm>
              <a:off x="7455395" y="4451658"/>
              <a:ext cx="131401" cy="122708"/>
            </a:xfrm>
            <a:custGeom>
              <a:avLst/>
              <a:gdLst/>
              <a:ahLst/>
              <a:cxnLst/>
              <a:rect l="l" t="t" r="r" b="b"/>
              <a:pathLst>
                <a:path w="3900" h="3642" extrusionOk="0">
                  <a:moveTo>
                    <a:pt x="1480" y="1"/>
                  </a:moveTo>
                  <a:cubicBezTo>
                    <a:pt x="1307" y="1"/>
                    <a:pt x="1135" y="45"/>
                    <a:pt x="983" y="136"/>
                  </a:cubicBezTo>
                  <a:cubicBezTo>
                    <a:pt x="678" y="313"/>
                    <a:pt x="492" y="627"/>
                    <a:pt x="482" y="970"/>
                  </a:cubicBezTo>
                  <a:cubicBezTo>
                    <a:pt x="187" y="1147"/>
                    <a:pt x="1" y="1472"/>
                    <a:pt x="1" y="1815"/>
                  </a:cubicBezTo>
                  <a:cubicBezTo>
                    <a:pt x="1" y="2169"/>
                    <a:pt x="187" y="2483"/>
                    <a:pt x="482" y="2670"/>
                  </a:cubicBezTo>
                  <a:cubicBezTo>
                    <a:pt x="492" y="3013"/>
                    <a:pt x="678" y="3328"/>
                    <a:pt x="983" y="3504"/>
                  </a:cubicBezTo>
                  <a:cubicBezTo>
                    <a:pt x="1133" y="3594"/>
                    <a:pt x="1302" y="3638"/>
                    <a:pt x="1473" y="3638"/>
                  </a:cubicBezTo>
                  <a:cubicBezTo>
                    <a:pt x="1639" y="3638"/>
                    <a:pt x="1805" y="3597"/>
                    <a:pt x="1955" y="3515"/>
                  </a:cubicBezTo>
                  <a:cubicBezTo>
                    <a:pt x="2103" y="3593"/>
                    <a:pt x="2269" y="3642"/>
                    <a:pt x="2426" y="3642"/>
                  </a:cubicBezTo>
                  <a:cubicBezTo>
                    <a:pt x="2603" y="3642"/>
                    <a:pt x="2771" y="3593"/>
                    <a:pt x="2928" y="3504"/>
                  </a:cubicBezTo>
                  <a:cubicBezTo>
                    <a:pt x="3232" y="3328"/>
                    <a:pt x="3409" y="3013"/>
                    <a:pt x="3419" y="2670"/>
                  </a:cubicBezTo>
                  <a:cubicBezTo>
                    <a:pt x="3723" y="2483"/>
                    <a:pt x="3900" y="2169"/>
                    <a:pt x="3900" y="1815"/>
                  </a:cubicBezTo>
                  <a:cubicBezTo>
                    <a:pt x="3900" y="1472"/>
                    <a:pt x="3723" y="1147"/>
                    <a:pt x="3419" y="970"/>
                  </a:cubicBezTo>
                  <a:cubicBezTo>
                    <a:pt x="3409" y="627"/>
                    <a:pt x="3232" y="302"/>
                    <a:pt x="2928" y="136"/>
                  </a:cubicBezTo>
                  <a:cubicBezTo>
                    <a:pt x="2771" y="45"/>
                    <a:pt x="2598" y="1"/>
                    <a:pt x="2427" y="1"/>
                  </a:cubicBezTo>
                  <a:cubicBezTo>
                    <a:pt x="2265" y="1"/>
                    <a:pt x="2103" y="40"/>
                    <a:pt x="1955" y="116"/>
                  </a:cubicBezTo>
                  <a:cubicBezTo>
                    <a:pt x="1807" y="40"/>
                    <a:pt x="1644" y="1"/>
                    <a:pt x="1480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2"/>
            <p:cNvSpPr/>
            <p:nvPr/>
          </p:nvSpPr>
          <p:spPr>
            <a:xfrm>
              <a:off x="7521231" y="4451658"/>
              <a:ext cx="65566" cy="122708"/>
            </a:xfrm>
            <a:custGeom>
              <a:avLst/>
              <a:gdLst/>
              <a:ahLst/>
              <a:cxnLst/>
              <a:rect l="l" t="t" r="r" b="b"/>
              <a:pathLst>
                <a:path w="1946" h="3642" extrusionOk="0">
                  <a:moveTo>
                    <a:pt x="473" y="1"/>
                  </a:moveTo>
                  <a:cubicBezTo>
                    <a:pt x="311" y="1"/>
                    <a:pt x="149" y="40"/>
                    <a:pt x="1" y="116"/>
                  </a:cubicBezTo>
                  <a:lnTo>
                    <a:pt x="1" y="3515"/>
                  </a:lnTo>
                  <a:cubicBezTo>
                    <a:pt x="149" y="3593"/>
                    <a:pt x="315" y="3642"/>
                    <a:pt x="472" y="3642"/>
                  </a:cubicBezTo>
                  <a:cubicBezTo>
                    <a:pt x="649" y="3642"/>
                    <a:pt x="817" y="3593"/>
                    <a:pt x="974" y="3504"/>
                  </a:cubicBezTo>
                  <a:cubicBezTo>
                    <a:pt x="1278" y="3328"/>
                    <a:pt x="1455" y="3013"/>
                    <a:pt x="1465" y="2670"/>
                  </a:cubicBezTo>
                  <a:cubicBezTo>
                    <a:pt x="1769" y="2483"/>
                    <a:pt x="1946" y="2169"/>
                    <a:pt x="1946" y="1815"/>
                  </a:cubicBezTo>
                  <a:cubicBezTo>
                    <a:pt x="1946" y="1472"/>
                    <a:pt x="1769" y="1147"/>
                    <a:pt x="1465" y="970"/>
                  </a:cubicBezTo>
                  <a:cubicBezTo>
                    <a:pt x="1455" y="627"/>
                    <a:pt x="1278" y="313"/>
                    <a:pt x="974" y="136"/>
                  </a:cubicBezTo>
                  <a:cubicBezTo>
                    <a:pt x="817" y="45"/>
                    <a:pt x="644" y="1"/>
                    <a:pt x="473" y="1"/>
                  </a:cubicBez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2"/>
            <p:cNvSpPr/>
            <p:nvPr/>
          </p:nvSpPr>
          <p:spPr>
            <a:xfrm>
              <a:off x="7510651" y="4502198"/>
              <a:ext cx="21226" cy="21226"/>
            </a:xfrm>
            <a:custGeom>
              <a:avLst/>
              <a:gdLst/>
              <a:ahLst/>
              <a:cxnLst/>
              <a:rect l="l" t="t" r="r" b="b"/>
              <a:pathLst>
                <a:path w="630" h="630" extrusionOk="0">
                  <a:moveTo>
                    <a:pt x="315" y="1"/>
                  </a:moveTo>
                  <a:cubicBezTo>
                    <a:pt x="138" y="1"/>
                    <a:pt x="1" y="148"/>
                    <a:pt x="1" y="315"/>
                  </a:cubicBezTo>
                  <a:cubicBezTo>
                    <a:pt x="1" y="492"/>
                    <a:pt x="138" y="629"/>
                    <a:pt x="315" y="629"/>
                  </a:cubicBezTo>
                  <a:cubicBezTo>
                    <a:pt x="482" y="629"/>
                    <a:pt x="629" y="492"/>
                    <a:pt x="629" y="315"/>
                  </a:cubicBezTo>
                  <a:cubicBezTo>
                    <a:pt x="629" y="148"/>
                    <a:pt x="482" y="1"/>
                    <a:pt x="315" y="1"/>
                  </a:cubicBez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2"/>
            <p:cNvSpPr/>
            <p:nvPr/>
          </p:nvSpPr>
          <p:spPr>
            <a:xfrm>
              <a:off x="7521231" y="4502198"/>
              <a:ext cx="10647" cy="21226"/>
            </a:xfrm>
            <a:custGeom>
              <a:avLst/>
              <a:gdLst/>
              <a:ahLst/>
              <a:cxnLst/>
              <a:rect l="l" t="t" r="r" b="b"/>
              <a:pathLst>
                <a:path w="316" h="630" extrusionOk="0">
                  <a:moveTo>
                    <a:pt x="1" y="1"/>
                  </a:moveTo>
                  <a:lnTo>
                    <a:pt x="1" y="629"/>
                  </a:lnTo>
                  <a:cubicBezTo>
                    <a:pt x="168" y="629"/>
                    <a:pt x="315" y="492"/>
                    <a:pt x="315" y="315"/>
                  </a:cubicBezTo>
                  <a:cubicBezTo>
                    <a:pt x="315" y="148"/>
                    <a:pt x="168" y="1"/>
                    <a:pt x="1" y="1"/>
                  </a:cubicBez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5" name="Google Shape;355;p32"/>
          <p:cNvGrpSpPr/>
          <p:nvPr/>
        </p:nvGrpSpPr>
        <p:grpSpPr>
          <a:xfrm>
            <a:off x="4365627" y="1352628"/>
            <a:ext cx="427447" cy="427801"/>
            <a:chOff x="5340108" y="2899546"/>
            <a:chExt cx="363074" cy="363374"/>
          </a:xfrm>
        </p:grpSpPr>
        <p:sp>
          <p:nvSpPr>
            <p:cNvPr id="356" name="Google Shape;356;p32"/>
            <p:cNvSpPr/>
            <p:nvPr/>
          </p:nvSpPr>
          <p:spPr>
            <a:xfrm>
              <a:off x="5340108" y="2936609"/>
              <a:ext cx="363070" cy="326312"/>
            </a:xfrm>
            <a:custGeom>
              <a:avLst/>
              <a:gdLst/>
              <a:ahLst/>
              <a:cxnLst/>
              <a:rect l="l" t="t" r="r" b="b"/>
              <a:pathLst>
                <a:path w="10776" h="9685" extrusionOk="0">
                  <a:moveTo>
                    <a:pt x="315" y="0"/>
                  </a:moveTo>
                  <a:cubicBezTo>
                    <a:pt x="138" y="0"/>
                    <a:pt x="1" y="138"/>
                    <a:pt x="1" y="315"/>
                  </a:cubicBezTo>
                  <a:lnTo>
                    <a:pt x="1" y="8103"/>
                  </a:lnTo>
                  <a:cubicBezTo>
                    <a:pt x="1" y="8280"/>
                    <a:pt x="138" y="8417"/>
                    <a:pt x="315" y="8417"/>
                  </a:cubicBezTo>
                  <a:lnTo>
                    <a:pt x="3841" y="8417"/>
                  </a:lnTo>
                  <a:cubicBezTo>
                    <a:pt x="3989" y="9134"/>
                    <a:pt x="4627" y="9685"/>
                    <a:pt x="5393" y="9685"/>
                  </a:cubicBezTo>
                  <a:cubicBezTo>
                    <a:pt x="6149" y="9685"/>
                    <a:pt x="6787" y="9134"/>
                    <a:pt x="6935" y="8417"/>
                  </a:cubicBezTo>
                  <a:lnTo>
                    <a:pt x="10461" y="8417"/>
                  </a:lnTo>
                  <a:cubicBezTo>
                    <a:pt x="10638" y="8417"/>
                    <a:pt x="10775" y="8280"/>
                    <a:pt x="10775" y="8103"/>
                  </a:cubicBezTo>
                  <a:lnTo>
                    <a:pt x="10775" y="315"/>
                  </a:lnTo>
                  <a:cubicBezTo>
                    <a:pt x="10775" y="138"/>
                    <a:pt x="10638" y="0"/>
                    <a:pt x="10461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2"/>
            <p:cNvSpPr/>
            <p:nvPr/>
          </p:nvSpPr>
          <p:spPr>
            <a:xfrm>
              <a:off x="5521782" y="2936609"/>
              <a:ext cx="181400" cy="326312"/>
            </a:xfrm>
            <a:custGeom>
              <a:avLst/>
              <a:gdLst/>
              <a:ahLst/>
              <a:cxnLst/>
              <a:rect l="l" t="t" r="r" b="b"/>
              <a:pathLst>
                <a:path w="5384" h="9685" extrusionOk="0">
                  <a:moveTo>
                    <a:pt x="1" y="0"/>
                  </a:moveTo>
                  <a:lnTo>
                    <a:pt x="1" y="9685"/>
                  </a:lnTo>
                  <a:cubicBezTo>
                    <a:pt x="757" y="9685"/>
                    <a:pt x="1395" y="9134"/>
                    <a:pt x="1543" y="8417"/>
                  </a:cubicBezTo>
                  <a:lnTo>
                    <a:pt x="5069" y="8417"/>
                  </a:lnTo>
                  <a:cubicBezTo>
                    <a:pt x="5246" y="8417"/>
                    <a:pt x="5383" y="8280"/>
                    <a:pt x="5383" y="8103"/>
                  </a:cubicBezTo>
                  <a:lnTo>
                    <a:pt x="5383" y="315"/>
                  </a:lnTo>
                  <a:cubicBezTo>
                    <a:pt x="5383" y="138"/>
                    <a:pt x="5246" y="0"/>
                    <a:pt x="5069" y="0"/>
                  </a:cubicBezTo>
                  <a:close/>
                </a:path>
              </a:pathLst>
            </a:custGeom>
            <a:solidFill>
              <a:srgbClr val="00AB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2"/>
            <p:cNvSpPr/>
            <p:nvPr/>
          </p:nvSpPr>
          <p:spPr>
            <a:xfrm>
              <a:off x="5382798" y="2899546"/>
              <a:ext cx="277997" cy="320685"/>
            </a:xfrm>
            <a:custGeom>
              <a:avLst/>
              <a:gdLst/>
              <a:ahLst/>
              <a:cxnLst/>
              <a:rect l="l" t="t" r="r" b="b"/>
              <a:pathLst>
                <a:path w="8251" h="9518" extrusionOk="0">
                  <a:moveTo>
                    <a:pt x="315" y="0"/>
                  </a:moveTo>
                  <a:cubicBezTo>
                    <a:pt x="138" y="0"/>
                    <a:pt x="1" y="147"/>
                    <a:pt x="1" y="324"/>
                  </a:cubicBezTo>
                  <a:lnTo>
                    <a:pt x="1" y="7936"/>
                  </a:lnTo>
                  <a:cubicBezTo>
                    <a:pt x="1" y="8113"/>
                    <a:pt x="138" y="8250"/>
                    <a:pt x="315" y="8250"/>
                  </a:cubicBezTo>
                  <a:lnTo>
                    <a:pt x="2859" y="8250"/>
                  </a:lnTo>
                  <a:cubicBezTo>
                    <a:pt x="3379" y="8250"/>
                    <a:pt x="3811" y="8683"/>
                    <a:pt x="3811" y="9203"/>
                  </a:cubicBezTo>
                  <a:cubicBezTo>
                    <a:pt x="3811" y="9380"/>
                    <a:pt x="3949" y="9517"/>
                    <a:pt x="4126" y="9517"/>
                  </a:cubicBezTo>
                  <a:cubicBezTo>
                    <a:pt x="4293" y="9517"/>
                    <a:pt x="4440" y="9380"/>
                    <a:pt x="4440" y="9203"/>
                  </a:cubicBezTo>
                  <a:cubicBezTo>
                    <a:pt x="4440" y="8683"/>
                    <a:pt x="4863" y="8250"/>
                    <a:pt x="5383" y="8250"/>
                  </a:cubicBezTo>
                  <a:lnTo>
                    <a:pt x="7937" y="8250"/>
                  </a:lnTo>
                  <a:cubicBezTo>
                    <a:pt x="8104" y="8250"/>
                    <a:pt x="8251" y="8113"/>
                    <a:pt x="8251" y="7936"/>
                  </a:cubicBezTo>
                  <a:lnTo>
                    <a:pt x="8251" y="324"/>
                  </a:lnTo>
                  <a:cubicBezTo>
                    <a:pt x="8251" y="147"/>
                    <a:pt x="8104" y="0"/>
                    <a:pt x="7937" y="0"/>
                  </a:cubicBezTo>
                  <a:lnTo>
                    <a:pt x="6827" y="0"/>
                  </a:lnTo>
                  <a:lnTo>
                    <a:pt x="6188" y="422"/>
                  </a:lnTo>
                  <a:lnTo>
                    <a:pt x="5540" y="0"/>
                  </a:lnTo>
                  <a:lnTo>
                    <a:pt x="5383" y="0"/>
                  </a:lnTo>
                  <a:cubicBezTo>
                    <a:pt x="4872" y="0"/>
                    <a:pt x="4411" y="256"/>
                    <a:pt x="4126" y="638"/>
                  </a:cubicBezTo>
                  <a:cubicBezTo>
                    <a:pt x="3831" y="256"/>
                    <a:pt x="3379" y="0"/>
                    <a:pt x="2859" y="0"/>
                  </a:cubicBezTo>
                  <a:close/>
                </a:path>
              </a:pathLst>
            </a:custGeom>
            <a:solidFill>
              <a:srgbClr val="4F4F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2"/>
            <p:cNvSpPr/>
            <p:nvPr/>
          </p:nvSpPr>
          <p:spPr>
            <a:xfrm>
              <a:off x="5521782" y="2899546"/>
              <a:ext cx="139015" cy="320685"/>
            </a:xfrm>
            <a:custGeom>
              <a:avLst/>
              <a:gdLst/>
              <a:ahLst/>
              <a:cxnLst/>
              <a:rect l="l" t="t" r="r" b="b"/>
              <a:pathLst>
                <a:path w="4126" h="9518" extrusionOk="0">
                  <a:moveTo>
                    <a:pt x="1258" y="0"/>
                  </a:moveTo>
                  <a:cubicBezTo>
                    <a:pt x="747" y="0"/>
                    <a:pt x="286" y="256"/>
                    <a:pt x="1" y="638"/>
                  </a:cubicBezTo>
                  <a:lnTo>
                    <a:pt x="1" y="9517"/>
                  </a:lnTo>
                  <a:cubicBezTo>
                    <a:pt x="168" y="9517"/>
                    <a:pt x="315" y="9380"/>
                    <a:pt x="315" y="9203"/>
                  </a:cubicBezTo>
                  <a:cubicBezTo>
                    <a:pt x="315" y="8683"/>
                    <a:pt x="738" y="8250"/>
                    <a:pt x="1258" y="8250"/>
                  </a:cubicBezTo>
                  <a:lnTo>
                    <a:pt x="3812" y="8250"/>
                  </a:lnTo>
                  <a:cubicBezTo>
                    <a:pt x="3979" y="8250"/>
                    <a:pt x="4126" y="8113"/>
                    <a:pt x="4126" y="7936"/>
                  </a:cubicBezTo>
                  <a:lnTo>
                    <a:pt x="4126" y="324"/>
                  </a:lnTo>
                  <a:cubicBezTo>
                    <a:pt x="4126" y="147"/>
                    <a:pt x="3979" y="0"/>
                    <a:pt x="3812" y="0"/>
                  </a:cubicBezTo>
                  <a:lnTo>
                    <a:pt x="2702" y="0"/>
                  </a:lnTo>
                  <a:lnTo>
                    <a:pt x="2063" y="422"/>
                  </a:lnTo>
                  <a:lnTo>
                    <a:pt x="1415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2"/>
            <p:cNvSpPr/>
            <p:nvPr/>
          </p:nvSpPr>
          <p:spPr>
            <a:xfrm>
              <a:off x="5419860" y="2943550"/>
              <a:ext cx="64589" cy="21530"/>
            </a:xfrm>
            <a:custGeom>
              <a:avLst/>
              <a:gdLst/>
              <a:ahLst/>
              <a:cxnLst/>
              <a:rect l="l" t="t" r="r" b="b"/>
              <a:pathLst>
                <a:path w="1917" h="639" extrusionOk="0">
                  <a:moveTo>
                    <a:pt x="315" y="0"/>
                  </a:moveTo>
                  <a:cubicBezTo>
                    <a:pt x="148" y="0"/>
                    <a:pt x="1" y="148"/>
                    <a:pt x="1" y="314"/>
                  </a:cubicBezTo>
                  <a:cubicBezTo>
                    <a:pt x="1" y="491"/>
                    <a:pt x="148" y="639"/>
                    <a:pt x="315" y="639"/>
                  </a:cubicBezTo>
                  <a:lnTo>
                    <a:pt x="1602" y="639"/>
                  </a:lnTo>
                  <a:cubicBezTo>
                    <a:pt x="1779" y="639"/>
                    <a:pt x="1916" y="491"/>
                    <a:pt x="1916" y="314"/>
                  </a:cubicBezTo>
                  <a:cubicBezTo>
                    <a:pt x="1916" y="148"/>
                    <a:pt x="1779" y="0"/>
                    <a:pt x="1602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2"/>
            <p:cNvSpPr/>
            <p:nvPr/>
          </p:nvSpPr>
          <p:spPr>
            <a:xfrm>
              <a:off x="5419860" y="2986239"/>
              <a:ext cx="64589" cy="21226"/>
            </a:xfrm>
            <a:custGeom>
              <a:avLst/>
              <a:gdLst/>
              <a:ahLst/>
              <a:cxnLst/>
              <a:rect l="l" t="t" r="r" b="b"/>
              <a:pathLst>
                <a:path w="1917" h="630" extrusionOk="0">
                  <a:moveTo>
                    <a:pt x="315" y="0"/>
                  </a:moveTo>
                  <a:cubicBezTo>
                    <a:pt x="148" y="0"/>
                    <a:pt x="1" y="138"/>
                    <a:pt x="1" y="315"/>
                  </a:cubicBezTo>
                  <a:cubicBezTo>
                    <a:pt x="1" y="492"/>
                    <a:pt x="148" y="629"/>
                    <a:pt x="315" y="629"/>
                  </a:cubicBezTo>
                  <a:lnTo>
                    <a:pt x="1602" y="629"/>
                  </a:lnTo>
                  <a:cubicBezTo>
                    <a:pt x="1779" y="629"/>
                    <a:pt x="1916" y="492"/>
                    <a:pt x="1916" y="315"/>
                  </a:cubicBezTo>
                  <a:cubicBezTo>
                    <a:pt x="1916" y="138"/>
                    <a:pt x="1779" y="0"/>
                    <a:pt x="1602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2"/>
            <p:cNvSpPr/>
            <p:nvPr/>
          </p:nvSpPr>
          <p:spPr>
            <a:xfrm>
              <a:off x="5419860" y="3028591"/>
              <a:ext cx="64589" cy="21530"/>
            </a:xfrm>
            <a:custGeom>
              <a:avLst/>
              <a:gdLst/>
              <a:ahLst/>
              <a:cxnLst/>
              <a:rect l="l" t="t" r="r" b="b"/>
              <a:pathLst>
                <a:path w="1917" h="639" extrusionOk="0">
                  <a:moveTo>
                    <a:pt x="315" y="1"/>
                  </a:moveTo>
                  <a:cubicBezTo>
                    <a:pt x="148" y="1"/>
                    <a:pt x="1" y="148"/>
                    <a:pt x="1" y="324"/>
                  </a:cubicBezTo>
                  <a:cubicBezTo>
                    <a:pt x="1" y="492"/>
                    <a:pt x="148" y="639"/>
                    <a:pt x="315" y="639"/>
                  </a:cubicBezTo>
                  <a:lnTo>
                    <a:pt x="1602" y="639"/>
                  </a:lnTo>
                  <a:cubicBezTo>
                    <a:pt x="1779" y="639"/>
                    <a:pt x="1916" y="492"/>
                    <a:pt x="1916" y="324"/>
                  </a:cubicBezTo>
                  <a:cubicBezTo>
                    <a:pt x="1916" y="148"/>
                    <a:pt x="1779" y="1"/>
                    <a:pt x="1602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2"/>
            <p:cNvSpPr/>
            <p:nvPr/>
          </p:nvSpPr>
          <p:spPr>
            <a:xfrm>
              <a:off x="5419860" y="3071281"/>
              <a:ext cx="64589" cy="21193"/>
            </a:xfrm>
            <a:custGeom>
              <a:avLst/>
              <a:gdLst/>
              <a:ahLst/>
              <a:cxnLst/>
              <a:rect l="l" t="t" r="r" b="b"/>
              <a:pathLst>
                <a:path w="1917" h="629" extrusionOk="0">
                  <a:moveTo>
                    <a:pt x="315" y="0"/>
                  </a:moveTo>
                  <a:cubicBezTo>
                    <a:pt x="148" y="0"/>
                    <a:pt x="1" y="138"/>
                    <a:pt x="1" y="315"/>
                  </a:cubicBezTo>
                  <a:cubicBezTo>
                    <a:pt x="1" y="491"/>
                    <a:pt x="148" y="629"/>
                    <a:pt x="315" y="629"/>
                  </a:cubicBezTo>
                  <a:lnTo>
                    <a:pt x="1602" y="629"/>
                  </a:lnTo>
                  <a:cubicBezTo>
                    <a:pt x="1779" y="629"/>
                    <a:pt x="1916" y="491"/>
                    <a:pt x="1916" y="315"/>
                  </a:cubicBezTo>
                  <a:cubicBezTo>
                    <a:pt x="1916" y="138"/>
                    <a:pt x="1779" y="0"/>
                    <a:pt x="1602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2"/>
            <p:cNvSpPr/>
            <p:nvPr/>
          </p:nvSpPr>
          <p:spPr>
            <a:xfrm>
              <a:off x="5419860" y="3113970"/>
              <a:ext cx="64589" cy="21226"/>
            </a:xfrm>
            <a:custGeom>
              <a:avLst/>
              <a:gdLst/>
              <a:ahLst/>
              <a:cxnLst/>
              <a:rect l="l" t="t" r="r" b="b"/>
              <a:pathLst>
                <a:path w="1917" h="630" extrusionOk="0">
                  <a:moveTo>
                    <a:pt x="315" y="1"/>
                  </a:moveTo>
                  <a:cubicBezTo>
                    <a:pt x="148" y="1"/>
                    <a:pt x="1" y="138"/>
                    <a:pt x="1" y="315"/>
                  </a:cubicBezTo>
                  <a:cubicBezTo>
                    <a:pt x="1" y="482"/>
                    <a:pt x="148" y="629"/>
                    <a:pt x="315" y="629"/>
                  </a:cubicBezTo>
                  <a:lnTo>
                    <a:pt x="1602" y="629"/>
                  </a:lnTo>
                  <a:cubicBezTo>
                    <a:pt x="1779" y="629"/>
                    <a:pt x="1916" y="482"/>
                    <a:pt x="1916" y="315"/>
                  </a:cubicBezTo>
                  <a:cubicBezTo>
                    <a:pt x="1916" y="138"/>
                    <a:pt x="1779" y="1"/>
                    <a:pt x="1602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2"/>
            <p:cNvSpPr/>
            <p:nvPr/>
          </p:nvSpPr>
          <p:spPr>
            <a:xfrm>
              <a:off x="5558844" y="3028591"/>
              <a:ext cx="64589" cy="21530"/>
            </a:xfrm>
            <a:custGeom>
              <a:avLst/>
              <a:gdLst/>
              <a:ahLst/>
              <a:cxnLst/>
              <a:rect l="l" t="t" r="r" b="b"/>
              <a:pathLst>
                <a:path w="1917" h="639" extrusionOk="0">
                  <a:moveTo>
                    <a:pt x="315" y="1"/>
                  </a:moveTo>
                  <a:cubicBezTo>
                    <a:pt x="148" y="1"/>
                    <a:pt x="1" y="148"/>
                    <a:pt x="1" y="324"/>
                  </a:cubicBezTo>
                  <a:cubicBezTo>
                    <a:pt x="1" y="492"/>
                    <a:pt x="148" y="639"/>
                    <a:pt x="315" y="639"/>
                  </a:cubicBezTo>
                  <a:lnTo>
                    <a:pt x="1602" y="639"/>
                  </a:lnTo>
                  <a:cubicBezTo>
                    <a:pt x="1779" y="639"/>
                    <a:pt x="1916" y="492"/>
                    <a:pt x="1916" y="324"/>
                  </a:cubicBezTo>
                  <a:cubicBezTo>
                    <a:pt x="1916" y="148"/>
                    <a:pt x="1779" y="1"/>
                    <a:pt x="1602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2"/>
            <p:cNvSpPr/>
            <p:nvPr/>
          </p:nvSpPr>
          <p:spPr>
            <a:xfrm>
              <a:off x="5558844" y="3071281"/>
              <a:ext cx="64589" cy="21193"/>
            </a:xfrm>
            <a:custGeom>
              <a:avLst/>
              <a:gdLst/>
              <a:ahLst/>
              <a:cxnLst/>
              <a:rect l="l" t="t" r="r" b="b"/>
              <a:pathLst>
                <a:path w="1917" h="629" extrusionOk="0">
                  <a:moveTo>
                    <a:pt x="315" y="0"/>
                  </a:moveTo>
                  <a:cubicBezTo>
                    <a:pt x="148" y="0"/>
                    <a:pt x="1" y="138"/>
                    <a:pt x="1" y="315"/>
                  </a:cubicBezTo>
                  <a:cubicBezTo>
                    <a:pt x="1" y="491"/>
                    <a:pt x="148" y="629"/>
                    <a:pt x="315" y="629"/>
                  </a:cubicBezTo>
                  <a:lnTo>
                    <a:pt x="1602" y="629"/>
                  </a:lnTo>
                  <a:cubicBezTo>
                    <a:pt x="1779" y="629"/>
                    <a:pt x="1916" y="491"/>
                    <a:pt x="1916" y="315"/>
                  </a:cubicBezTo>
                  <a:cubicBezTo>
                    <a:pt x="1916" y="138"/>
                    <a:pt x="1779" y="0"/>
                    <a:pt x="1602" y="0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2"/>
            <p:cNvSpPr/>
            <p:nvPr/>
          </p:nvSpPr>
          <p:spPr>
            <a:xfrm>
              <a:off x="5558844" y="3113970"/>
              <a:ext cx="64589" cy="21226"/>
            </a:xfrm>
            <a:custGeom>
              <a:avLst/>
              <a:gdLst/>
              <a:ahLst/>
              <a:cxnLst/>
              <a:rect l="l" t="t" r="r" b="b"/>
              <a:pathLst>
                <a:path w="1917" h="630" extrusionOk="0">
                  <a:moveTo>
                    <a:pt x="315" y="1"/>
                  </a:moveTo>
                  <a:cubicBezTo>
                    <a:pt x="148" y="1"/>
                    <a:pt x="1" y="138"/>
                    <a:pt x="1" y="315"/>
                  </a:cubicBezTo>
                  <a:cubicBezTo>
                    <a:pt x="1" y="482"/>
                    <a:pt x="148" y="629"/>
                    <a:pt x="315" y="629"/>
                  </a:cubicBezTo>
                  <a:lnTo>
                    <a:pt x="1602" y="629"/>
                  </a:lnTo>
                  <a:cubicBezTo>
                    <a:pt x="1779" y="629"/>
                    <a:pt x="1916" y="482"/>
                    <a:pt x="1916" y="315"/>
                  </a:cubicBezTo>
                  <a:cubicBezTo>
                    <a:pt x="1916" y="138"/>
                    <a:pt x="1779" y="1"/>
                    <a:pt x="1602" y="1"/>
                  </a:cubicBezTo>
                  <a:close/>
                </a:path>
              </a:pathLst>
            </a:custGeom>
            <a:solidFill>
              <a:srgbClr val="00BD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2"/>
            <p:cNvSpPr/>
            <p:nvPr/>
          </p:nvSpPr>
          <p:spPr>
            <a:xfrm>
              <a:off x="5569457" y="2899546"/>
              <a:ext cx="43396" cy="82917"/>
            </a:xfrm>
            <a:custGeom>
              <a:avLst/>
              <a:gdLst/>
              <a:ahLst/>
              <a:cxnLst/>
              <a:rect l="l" t="t" r="r" b="b"/>
              <a:pathLst>
                <a:path w="1288" h="2461" extrusionOk="0">
                  <a:moveTo>
                    <a:pt x="0" y="0"/>
                  </a:moveTo>
                  <a:lnTo>
                    <a:pt x="0" y="2298"/>
                  </a:lnTo>
                  <a:cubicBezTo>
                    <a:pt x="0" y="2393"/>
                    <a:pt x="84" y="2460"/>
                    <a:pt x="169" y="2460"/>
                  </a:cubicBezTo>
                  <a:cubicBezTo>
                    <a:pt x="207" y="2460"/>
                    <a:pt x="245" y="2447"/>
                    <a:pt x="275" y="2416"/>
                  </a:cubicBezTo>
                  <a:lnTo>
                    <a:pt x="648" y="2043"/>
                  </a:lnTo>
                  <a:lnTo>
                    <a:pt x="1021" y="2416"/>
                  </a:lnTo>
                  <a:cubicBezTo>
                    <a:pt x="1052" y="2447"/>
                    <a:pt x="1089" y="2460"/>
                    <a:pt x="1126" y="2460"/>
                  </a:cubicBezTo>
                  <a:cubicBezTo>
                    <a:pt x="1207" y="2460"/>
                    <a:pt x="1287" y="2393"/>
                    <a:pt x="1287" y="2298"/>
                  </a:cubicBezTo>
                  <a:lnTo>
                    <a:pt x="1287" y="0"/>
                  </a:lnTo>
                  <a:close/>
                </a:path>
              </a:pathLst>
            </a:custGeom>
            <a:solidFill>
              <a:srgbClr val="E34C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2" name="Google Shape;372;p32"/>
          <p:cNvGrpSpPr/>
          <p:nvPr/>
        </p:nvGrpSpPr>
        <p:grpSpPr>
          <a:xfrm>
            <a:off x="1664939" y="3271729"/>
            <a:ext cx="366722" cy="351779"/>
            <a:chOff x="5632602" y="1513216"/>
            <a:chExt cx="366722" cy="351779"/>
          </a:xfrm>
        </p:grpSpPr>
        <p:sp>
          <p:nvSpPr>
            <p:cNvPr id="373" name="Google Shape;373;p32"/>
            <p:cNvSpPr/>
            <p:nvPr/>
          </p:nvSpPr>
          <p:spPr>
            <a:xfrm>
              <a:off x="5750674" y="1724299"/>
              <a:ext cx="9857" cy="20448"/>
            </a:xfrm>
            <a:custGeom>
              <a:avLst/>
              <a:gdLst/>
              <a:ahLst/>
              <a:cxnLst/>
              <a:rect l="l" t="t" r="r" b="b"/>
              <a:pathLst>
                <a:path w="376" h="780" extrusionOk="0">
                  <a:moveTo>
                    <a:pt x="332" y="0"/>
                  </a:moveTo>
                  <a:lnTo>
                    <a:pt x="0" y="318"/>
                  </a:lnTo>
                  <a:cubicBezTo>
                    <a:pt x="116" y="491"/>
                    <a:pt x="231" y="635"/>
                    <a:pt x="376" y="780"/>
                  </a:cubicBezTo>
                  <a:cubicBezTo>
                    <a:pt x="332" y="520"/>
                    <a:pt x="318" y="260"/>
                    <a:pt x="332" y="0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2"/>
            <p:cNvSpPr/>
            <p:nvPr/>
          </p:nvSpPr>
          <p:spPr>
            <a:xfrm>
              <a:off x="5760505" y="1536207"/>
              <a:ext cx="238819" cy="251297"/>
            </a:xfrm>
            <a:custGeom>
              <a:avLst/>
              <a:gdLst/>
              <a:ahLst/>
              <a:cxnLst/>
              <a:rect l="l" t="t" r="r" b="b"/>
              <a:pathLst>
                <a:path w="9110" h="9586" extrusionOk="0">
                  <a:moveTo>
                    <a:pt x="7940" y="1"/>
                  </a:moveTo>
                  <a:cubicBezTo>
                    <a:pt x="7940" y="1"/>
                    <a:pt x="8272" y="2238"/>
                    <a:pt x="7103" y="3408"/>
                  </a:cubicBezTo>
                  <a:lnTo>
                    <a:pt x="3407" y="7117"/>
                  </a:lnTo>
                  <a:cubicBezTo>
                    <a:pt x="2652" y="7863"/>
                    <a:pt x="1475" y="7998"/>
                    <a:pt x="721" y="7998"/>
                  </a:cubicBezTo>
                  <a:cubicBezTo>
                    <a:pt x="292" y="7998"/>
                    <a:pt x="1" y="7955"/>
                    <a:pt x="1" y="7955"/>
                  </a:cubicBezTo>
                  <a:lnTo>
                    <a:pt x="1" y="7955"/>
                  </a:lnTo>
                  <a:cubicBezTo>
                    <a:pt x="362" y="8316"/>
                    <a:pt x="824" y="8575"/>
                    <a:pt x="1314" y="8720"/>
                  </a:cubicBezTo>
                  <a:lnTo>
                    <a:pt x="2180" y="9586"/>
                  </a:lnTo>
                  <a:cubicBezTo>
                    <a:pt x="2931" y="9124"/>
                    <a:pt x="3610" y="8561"/>
                    <a:pt x="4230" y="7955"/>
                  </a:cubicBezTo>
                  <a:lnTo>
                    <a:pt x="7940" y="4245"/>
                  </a:lnTo>
                  <a:cubicBezTo>
                    <a:pt x="9109" y="3076"/>
                    <a:pt x="9109" y="1170"/>
                    <a:pt x="794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2"/>
            <p:cNvSpPr/>
            <p:nvPr/>
          </p:nvSpPr>
          <p:spPr>
            <a:xfrm>
              <a:off x="5738170" y="1513216"/>
              <a:ext cx="252057" cy="243747"/>
            </a:xfrm>
            <a:custGeom>
              <a:avLst/>
              <a:gdLst/>
              <a:ahLst/>
              <a:cxnLst/>
              <a:rect l="l" t="t" r="r" b="b"/>
              <a:pathLst>
                <a:path w="9615" h="9298" extrusionOk="0">
                  <a:moveTo>
                    <a:pt x="6723" y="1484"/>
                  </a:moveTo>
                  <a:cubicBezTo>
                    <a:pt x="7100" y="1484"/>
                    <a:pt x="7478" y="1628"/>
                    <a:pt x="7767" y="1917"/>
                  </a:cubicBezTo>
                  <a:cubicBezTo>
                    <a:pt x="8359" y="2509"/>
                    <a:pt x="8330" y="3476"/>
                    <a:pt x="7724" y="4039"/>
                  </a:cubicBezTo>
                  <a:lnTo>
                    <a:pt x="7710" y="4039"/>
                  </a:lnTo>
                  <a:lnTo>
                    <a:pt x="5862" y="5901"/>
                  </a:lnTo>
                  <a:lnTo>
                    <a:pt x="5472" y="6002"/>
                  </a:lnTo>
                  <a:lnTo>
                    <a:pt x="4115" y="7648"/>
                  </a:lnTo>
                  <a:lnTo>
                    <a:pt x="4014" y="7749"/>
                  </a:lnTo>
                  <a:cubicBezTo>
                    <a:pt x="3726" y="8067"/>
                    <a:pt x="3332" y="8226"/>
                    <a:pt x="2936" y="8226"/>
                  </a:cubicBezTo>
                  <a:cubicBezTo>
                    <a:pt x="2559" y="8226"/>
                    <a:pt x="2181" y="8081"/>
                    <a:pt x="1892" y="7792"/>
                  </a:cubicBezTo>
                  <a:cubicBezTo>
                    <a:pt x="1300" y="7200"/>
                    <a:pt x="1315" y="6233"/>
                    <a:pt x="1935" y="5670"/>
                  </a:cubicBezTo>
                  <a:lnTo>
                    <a:pt x="5645" y="1960"/>
                  </a:lnTo>
                  <a:cubicBezTo>
                    <a:pt x="5933" y="1643"/>
                    <a:pt x="6328" y="1484"/>
                    <a:pt x="6723" y="1484"/>
                  </a:cubicBezTo>
                  <a:close/>
                  <a:moveTo>
                    <a:pt x="6677" y="1"/>
                  </a:moveTo>
                  <a:cubicBezTo>
                    <a:pt x="5912" y="1"/>
                    <a:pt x="5147" y="293"/>
                    <a:pt x="4563" y="878"/>
                  </a:cubicBezTo>
                  <a:lnTo>
                    <a:pt x="853" y="4588"/>
                  </a:lnTo>
                  <a:lnTo>
                    <a:pt x="1" y="7172"/>
                  </a:lnTo>
                  <a:cubicBezTo>
                    <a:pt x="73" y="7605"/>
                    <a:pt x="232" y="8009"/>
                    <a:pt x="477" y="8370"/>
                  </a:cubicBezTo>
                  <a:lnTo>
                    <a:pt x="521" y="8341"/>
                  </a:lnTo>
                  <a:cubicBezTo>
                    <a:pt x="593" y="8514"/>
                    <a:pt x="708" y="8687"/>
                    <a:pt x="853" y="8832"/>
                  </a:cubicBezTo>
                  <a:cubicBezTo>
                    <a:pt x="1170" y="9149"/>
                    <a:pt x="1612" y="9297"/>
                    <a:pt x="2109" y="9297"/>
                  </a:cubicBezTo>
                  <a:cubicBezTo>
                    <a:pt x="2245" y="9297"/>
                    <a:pt x="2385" y="9286"/>
                    <a:pt x="2527" y="9265"/>
                  </a:cubicBezTo>
                  <a:cubicBezTo>
                    <a:pt x="3263" y="9106"/>
                    <a:pt x="3942" y="8745"/>
                    <a:pt x="4462" y="8197"/>
                  </a:cubicBezTo>
                  <a:lnTo>
                    <a:pt x="8171" y="4487"/>
                  </a:lnTo>
                  <a:cubicBezTo>
                    <a:pt x="9341" y="3317"/>
                    <a:pt x="9615" y="1701"/>
                    <a:pt x="8792" y="878"/>
                  </a:cubicBezTo>
                  <a:cubicBezTo>
                    <a:pt x="8208" y="293"/>
                    <a:pt x="7442" y="1"/>
                    <a:pt x="6677" y="1"/>
                  </a:cubicBezTo>
                  <a:close/>
                </a:path>
              </a:pathLst>
            </a:custGeom>
            <a:solidFill>
              <a:srgbClr val="748A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2"/>
            <p:cNvSpPr/>
            <p:nvPr/>
          </p:nvSpPr>
          <p:spPr>
            <a:xfrm>
              <a:off x="5867226" y="1633464"/>
              <a:ext cx="24616" cy="58695"/>
            </a:xfrm>
            <a:custGeom>
              <a:avLst/>
              <a:gdLst/>
              <a:ahLst/>
              <a:cxnLst/>
              <a:rect l="l" t="t" r="r" b="b"/>
              <a:pathLst>
                <a:path w="939" h="2239" extrusionOk="0">
                  <a:moveTo>
                    <a:pt x="174" y="1"/>
                  </a:moveTo>
                  <a:lnTo>
                    <a:pt x="174" y="1"/>
                  </a:lnTo>
                  <a:cubicBezTo>
                    <a:pt x="260" y="751"/>
                    <a:pt x="203" y="1516"/>
                    <a:pt x="0" y="2238"/>
                  </a:cubicBezTo>
                  <a:lnTo>
                    <a:pt x="939" y="1314"/>
                  </a:lnTo>
                  <a:cubicBezTo>
                    <a:pt x="794" y="824"/>
                    <a:pt x="535" y="362"/>
                    <a:pt x="174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2"/>
            <p:cNvSpPr/>
            <p:nvPr/>
          </p:nvSpPr>
          <p:spPr>
            <a:xfrm>
              <a:off x="5663247" y="1786350"/>
              <a:ext cx="162743" cy="78645"/>
            </a:xfrm>
            <a:custGeom>
              <a:avLst/>
              <a:gdLst/>
              <a:ahLst/>
              <a:cxnLst/>
              <a:rect l="l" t="t" r="r" b="b"/>
              <a:pathLst>
                <a:path w="6208" h="3000" extrusionOk="0">
                  <a:moveTo>
                    <a:pt x="4692" y="1"/>
                  </a:moveTo>
                  <a:lnTo>
                    <a:pt x="3408" y="1285"/>
                  </a:lnTo>
                  <a:cubicBezTo>
                    <a:pt x="2662" y="2031"/>
                    <a:pt x="1481" y="2166"/>
                    <a:pt x="724" y="2166"/>
                  </a:cubicBezTo>
                  <a:cubicBezTo>
                    <a:pt x="294" y="2166"/>
                    <a:pt x="1" y="2123"/>
                    <a:pt x="1" y="2123"/>
                  </a:cubicBezTo>
                  <a:lnTo>
                    <a:pt x="1" y="2123"/>
                  </a:lnTo>
                  <a:cubicBezTo>
                    <a:pt x="585" y="2707"/>
                    <a:pt x="1354" y="3000"/>
                    <a:pt x="2123" y="3000"/>
                  </a:cubicBezTo>
                  <a:cubicBezTo>
                    <a:pt x="2891" y="3000"/>
                    <a:pt x="3660" y="2707"/>
                    <a:pt x="4245" y="2123"/>
                  </a:cubicBezTo>
                  <a:lnTo>
                    <a:pt x="6208" y="145"/>
                  </a:lnTo>
                  <a:lnTo>
                    <a:pt x="4692" y="1"/>
                  </a:ln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2"/>
            <p:cNvSpPr/>
            <p:nvPr/>
          </p:nvSpPr>
          <p:spPr>
            <a:xfrm>
              <a:off x="5786248" y="1740946"/>
              <a:ext cx="88947" cy="49808"/>
            </a:xfrm>
            <a:custGeom>
              <a:avLst/>
              <a:gdLst/>
              <a:ahLst/>
              <a:cxnLst/>
              <a:rect l="l" t="t" r="r" b="b"/>
              <a:pathLst>
                <a:path w="3393" h="1900" extrusionOk="0">
                  <a:moveTo>
                    <a:pt x="3393" y="0"/>
                  </a:moveTo>
                  <a:lnTo>
                    <a:pt x="3248" y="145"/>
                  </a:lnTo>
                  <a:cubicBezTo>
                    <a:pt x="2687" y="706"/>
                    <a:pt x="1909" y="1020"/>
                    <a:pt x="1121" y="1020"/>
                  </a:cubicBezTo>
                  <a:cubicBezTo>
                    <a:pt x="998" y="1020"/>
                    <a:pt x="874" y="1012"/>
                    <a:pt x="751" y="996"/>
                  </a:cubicBezTo>
                  <a:lnTo>
                    <a:pt x="0" y="1733"/>
                  </a:lnTo>
                  <a:cubicBezTo>
                    <a:pt x="364" y="1840"/>
                    <a:pt x="744" y="1899"/>
                    <a:pt x="1122" y="1899"/>
                  </a:cubicBezTo>
                  <a:cubicBezTo>
                    <a:pt x="1254" y="1899"/>
                    <a:pt x="1385" y="1892"/>
                    <a:pt x="1516" y="1877"/>
                  </a:cubicBezTo>
                  <a:lnTo>
                    <a:pt x="3263" y="145"/>
                  </a:lnTo>
                  <a:cubicBezTo>
                    <a:pt x="3306" y="101"/>
                    <a:pt x="3349" y="44"/>
                    <a:pt x="3393" y="0"/>
                  </a:cubicBezTo>
                  <a:close/>
                </a:path>
              </a:pathLst>
            </a:custGeom>
            <a:solidFill>
              <a:srgbClr val="D2DBE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2"/>
            <p:cNvSpPr/>
            <p:nvPr/>
          </p:nvSpPr>
          <p:spPr>
            <a:xfrm>
              <a:off x="5632602" y="1610474"/>
              <a:ext cx="253184" cy="243773"/>
            </a:xfrm>
            <a:custGeom>
              <a:avLst/>
              <a:gdLst/>
              <a:ahLst/>
              <a:cxnLst/>
              <a:rect l="l" t="t" r="r" b="b"/>
              <a:pathLst>
                <a:path w="9658" h="9299" extrusionOk="0">
                  <a:moveTo>
                    <a:pt x="7002" y="1"/>
                  </a:moveTo>
                  <a:cubicBezTo>
                    <a:pt x="6233" y="1"/>
                    <a:pt x="5464" y="293"/>
                    <a:pt x="4880" y="878"/>
                  </a:cubicBezTo>
                  <a:lnTo>
                    <a:pt x="1170" y="4588"/>
                  </a:lnTo>
                  <a:cubicBezTo>
                    <a:pt x="0" y="5757"/>
                    <a:pt x="0" y="7662"/>
                    <a:pt x="1170" y="8832"/>
                  </a:cubicBezTo>
                  <a:cubicBezTo>
                    <a:pt x="1495" y="9157"/>
                    <a:pt x="1933" y="9299"/>
                    <a:pt x="2417" y="9299"/>
                  </a:cubicBezTo>
                  <a:cubicBezTo>
                    <a:pt x="2556" y="9299"/>
                    <a:pt x="2699" y="9287"/>
                    <a:pt x="2844" y="9265"/>
                  </a:cubicBezTo>
                  <a:cubicBezTo>
                    <a:pt x="3595" y="9120"/>
                    <a:pt x="4259" y="8745"/>
                    <a:pt x="4793" y="8211"/>
                  </a:cubicBezTo>
                  <a:lnTo>
                    <a:pt x="6193" y="6796"/>
                  </a:lnTo>
                  <a:cubicBezTo>
                    <a:pt x="6193" y="6796"/>
                    <a:pt x="6033" y="6575"/>
                    <a:pt x="5611" y="6575"/>
                  </a:cubicBezTo>
                  <a:cubicBezTo>
                    <a:pt x="5576" y="6575"/>
                    <a:pt x="5539" y="6576"/>
                    <a:pt x="5500" y="6580"/>
                  </a:cubicBezTo>
                  <a:lnTo>
                    <a:pt x="4331" y="7749"/>
                  </a:lnTo>
                  <a:cubicBezTo>
                    <a:pt x="4043" y="8067"/>
                    <a:pt x="3649" y="8226"/>
                    <a:pt x="3253" y="8226"/>
                  </a:cubicBezTo>
                  <a:cubicBezTo>
                    <a:pt x="2876" y="8226"/>
                    <a:pt x="2498" y="8081"/>
                    <a:pt x="2209" y="7792"/>
                  </a:cubicBezTo>
                  <a:cubicBezTo>
                    <a:pt x="1617" y="7200"/>
                    <a:pt x="1632" y="6233"/>
                    <a:pt x="2252" y="5670"/>
                  </a:cubicBezTo>
                  <a:lnTo>
                    <a:pt x="5962" y="1960"/>
                  </a:lnTo>
                  <a:cubicBezTo>
                    <a:pt x="6244" y="1686"/>
                    <a:pt x="6617" y="1545"/>
                    <a:pt x="6992" y="1545"/>
                  </a:cubicBezTo>
                  <a:cubicBezTo>
                    <a:pt x="7346" y="1545"/>
                    <a:pt x="7702" y="1672"/>
                    <a:pt x="7983" y="1931"/>
                  </a:cubicBezTo>
                  <a:cubicBezTo>
                    <a:pt x="8561" y="2451"/>
                    <a:pt x="8618" y="3332"/>
                    <a:pt x="8142" y="3938"/>
                  </a:cubicBezTo>
                  <a:lnTo>
                    <a:pt x="9571" y="2509"/>
                  </a:lnTo>
                  <a:cubicBezTo>
                    <a:pt x="9658" y="1874"/>
                    <a:pt x="9528" y="1282"/>
                    <a:pt x="9124" y="878"/>
                  </a:cubicBezTo>
                  <a:cubicBezTo>
                    <a:pt x="8539" y="293"/>
                    <a:pt x="7770" y="1"/>
                    <a:pt x="7002" y="1"/>
                  </a:cubicBezTo>
                  <a:close/>
                </a:path>
              </a:pathLst>
            </a:custGeom>
            <a:solidFill>
              <a:srgbClr val="95A6B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2"/>
            <p:cNvSpPr/>
            <p:nvPr/>
          </p:nvSpPr>
          <p:spPr>
            <a:xfrm>
              <a:off x="5776784" y="1764775"/>
              <a:ext cx="39375" cy="23882"/>
            </a:xfrm>
            <a:custGeom>
              <a:avLst/>
              <a:gdLst/>
              <a:ahLst/>
              <a:cxnLst/>
              <a:rect l="l" t="t" r="r" b="b"/>
              <a:pathLst>
                <a:path w="1502" h="911" extrusionOk="0">
                  <a:moveTo>
                    <a:pt x="693" y="1"/>
                  </a:moveTo>
                  <a:lnTo>
                    <a:pt x="0" y="694"/>
                  </a:lnTo>
                  <a:cubicBezTo>
                    <a:pt x="231" y="780"/>
                    <a:pt x="462" y="852"/>
                    <a:pt x="693" y="910"/>
                  </a:cubicBezTo>
                  <a:lnTo>
                    <a:pt x="1502" y="116"/>
                  </a:lnTo>
                  <a:cubicBezTo>
                    <a:pt x="1227" y="102"/>
                    <a:pt x="953" y="73"/>
                    <a:pt x="693" y="1"/>
                  </a:cubicBezTo>
                  <a:close/>
                </a:path>
              </a:pathLst>
            </a:custGeom>
            <a:solidFill>
              <a:srgbClr val="788D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381;p32"/>
          <p:cNvGrpSpPr/>
          <p:nvPr/>
        </p:nvGrpSpPr>
        <p:grpSpPr>
          <a:xfrm>
            <a:off x="7096708" y="1386842"/>
            <a:ext cx="361194" cy="359355"/>
            <a:chOff x="4147908" y="2303017"/>
            <a:chExt cx="361194" cy="359355"/>
          </a:xfrm>
        </p:grpSpPr>
        <p:sp>
          <p:nvSpPr>
            <p:cNvPr id="382" name="Google Shape;382;p32"/>
            <p:cNvSpPr/>
            <p:nvPr/>
          </p:nvSpPr>
          <p:spPr>
            <a:xfrm>
              <a:off x="4147908" y="2365861"/>
              <a:ext cx="296511" cy="296511"/>
            </a:xfrm>
            <a:custGeom>
              <a:avLst/>
              <a:gdLst/>
              <a:ahLst/>
              <a:cxnLst/>
              <a:rect l="l" t="t" r="r" b="b"/>
              <a:pathLst>
                <a:path w="11286" h="11286" extrusionOk="0">
                  <a:moveTo>
                    <a:pt x="5639" y="0"/>
                  </a:moveTo>
                  <a:cubicBezTo>
                    <a:pt x="2525" y="0"/>
                    <a:pt x="0" y="2525"/>
                    <a:pt x="0" y="5646"/>
                  </a:cubicBezTo>
                  <a:cubicBezTo>
                    <a:pt x="0" y="8760"/>
                    <a:pt x="2525" y="11285"/>
                    <a:pt x="5639" y="11285"/>
                  </a:cubicBezTo>
                  <a:cubicBezTo>
                    <a:pt x="8761" y="11285"/>
                    <a:pt x="11285" y="8760"/>
                    <a:pt x="11285" y="5646"/>
                  </a:cubicBezTo>
                  <a:cubicBezTo>
                    <a:pt x="11285" y="2525"/>
                    <a:pt x="8761" y="0"/>
                    <a:pt x="5639" y="0"/>
                  </a:cubicBezTo>
                  <a:close/>
                </a:path>
              </a:pathLst>
            </a:custGeom>
            <a:solidFill>
              <a:srgbClr val="81909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2"/>
            <p:cNvSpPr/>
            <p:nvPr/>
          </p:nvSpPr>
          <p:spPr>
            <a:xfrm>
              <a:off x="4296059" y="2508179"/>
              <a:ext cx="148361" cy="11875"/>
            </a:xfrm>
            <a:custGeom>
              <a:avLst/>
              <a:gdLst/>
              <a:ahLst/>
              <a:cxnLst/>
              <a:rect l="l" t="t" r="r" b="b"/>
              <a:pathLst>
                <a:path w="5647" h="452" extrusionOk="0">
                  <a:moveTo>
                    <a:pt x="0" y="0"/>
                  </a:moveTo>
                  <a:lnTo>
                    <a:pt x="0" y="451"/>
                  </a:lnTo>
                  <a:lnTo>
                    <a:pt x="5639" y="451"/>
                  </a:lnTo>
                  <a:cubicBezTo>
                    <a:pt x="5639" y="375"/>
                    <a:pt x="5646" y="305"/>
                    <a:pt x="5646" y="229"/>
                  </a:cubicBezTo>
                  <a:cubicBezTo>
                    <a:pt x="5646" y="153"/>
                    <a:pt x="5646" y="76"/>
                    <a:pt x="5639" y="0"/>
                  </a:cubicBezTo>
                  <a:close/>
                </a:path>
              </a:pathLst>
            </a:custGeom>
            <a:solidFill>
              <a:srgbClr val="213B55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2"/>
            <p:cNvSpPr/>
            <p:nvPr/>
          </p:nvSpPr>
          <p:spPr>
            <a:xfrm>
              <a:off x="4420695" y="2303017"/>
              <a:ext cx="88407" cy="86542"/>
            </a:xfrm>
            <a:custGeom>
              <a:avLst/>
              <a:gdLst/>
              <a:ahLst/>
              <a:cxnLst/>
              <a:rect l="l" t="t" r="r" b="b"/>
              <a:pathLst>
                <a:path w="3365" h="3294" extrusionOk="0">
                  <a:moveTo>
                    <a:pt x="2029" y="0"/>
                  </a:moveTo>
                  <a:cubicBezTo>
                    <a:pt x="1974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1069" y="3294"/>
                  </a:lnTo>
                  <a:cubicBezTo>
                    <a:pt x="1249" y="3294"/>
                    <a:pt x="1423" y="3224"/>
                    <a:pt x="1547" y="3099"/>
                  </a:cubicBezTo>
                  <a:lnTo>
                    <a:pt x="3226" y="1421"/>
                  </a:lnTo>
                  <a:cubicBezTo>
                    <a:pt x="3365" y="1282"/>
                    <a:pt x="3268" y="1039"/>
                    <a:pt x="3066" y="1039"/>
                  </a:cubicBezTo>
                  <a:lnTo>
                    <a:pt x="2255" y="1039"/>
                  </a:lnTo>
                  <a:lnTo>
                    <a:pt x="2255" y="228"/>
                  </a:lnTo>
                  <a:cubicBezTo>
                    <a:pt x="2255" y="92"/>
                    <a:pt x="2144" y="0"/>
                    <a:pt x="2029" y="0"/>
                  </a:cubicBezTo>
                  <a:close/>
                </a:path>
              </a:pathLst>
            </a:custGeom>
            <a:solidFill>
              <a:srgbClr val="82828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2"/>
            <p:cNvSpPr/>
            <p:nvPr/>
          </p:nvSpPr>
          <p:spPr>
            <a:xfrm>
              <a:off x="4420695" y="2303017"/>
              <a:ext cx="59376" cy="86542"/>
            </a:xfrm>
            <a:custGeom>
              <a:avLst/>
              <a:gdLst/>
              <a:ahLst/>
              <a:cxnLst/>
              <a:rect l="l" t="t" r="r" b="b"/>
              <a:pathLst>
                <a:path w="2260" h="3294" extrusionOk="0">
                  <a:moveTo>
                    <a:pt x="2031" y="0"/>
                  </a:moveTo>
                  <a:cubicBezTo>
                    <a:pt x="1975" y="0"/>
                    <a:pt x="1918" y="21"/>
                    <a:pt x="1873" y="68"/>
                  </a:cubicBezTo>
                  <a:lnTo>
                    <a:pt x="202" y="1740"/>
                  </a:lnTo>
                  <a:cubicBezTo>
                    <a:pt x="70" y="1865"/>
                    <a:pt x="1" y="2038"/>
                    <a:pt x="1" y="2219"/>
                  </a:cubicBezTo>
                  <a:lnTo>
                    <a:pt x="1" y="3294"/>
                  </a:lnTo>
                  <a:lnTo>
                    <a:pt x="2255" y="1039"/>
                  </a:lnTo>
                  <a:lnTo>
                    <a:pt x="2255" y="228"/>
                  </a:lnTo>
                  <a:cubicBezTo>
                    <a:pt x="2260" y="92"/>
                    <a:pt x="2147" y="0"/>
                    <a:pt x="2031" y="0"/>
                  </a:cubicBezTo>
                  <a:close/>
                </a:path>
              </a:pathLst>
            </a:custGeom>
            <a:solidFill>
              <a:srgbClr val="81909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2"/>
            <p:cNvSpPr/>
            <p:nvPr/>
          </p:nvSpPr>
          <p:spPr>
            <a:xfrm>
              <a:off x="4183429" y="2401382"/>
              <a:ext cx="225444" cy="225444"/>
            </a:xfrm>
            <a:custGeom>
              <a:avLst/>
              <a:gdLst/>
              <a:ahLst/>
              <a:cxnLst/>
              <a:rect l="l" t="t" r="r" b="b"/>
              <a:pathLst>
                <a:path w="8581" h="8581" extrusionOk="0">
                  <a:moveTo>
                    <a:pt x="4287" y="1"/>
                  </a:moveTo>
                  <a:cubicBezTo>
                    <a:pt x="1922" y="1"/>
                    <a:pt x="1" y="1922"/>
                    <a:pt x="1" y="4294"/>
                  </a:cubicBezTo>
                  <a:cubicBezTo>
                    <a:pt x="1" y="6659"/>
                    <a:pt x="1922" y="8581"/>
                    <a:pt x="4287" y="8581"/>
                  </a:cubicBezTo>
                  <a:cubicBezTo>
                    <a:pt x="6659" y="8581"/>
                    <a:pt x="8581" y="6659"/>
                    <a:pt x="8581" y="4294"/>
                  </a:cubicBezTo>
                  <a:cubicBezTo>
                    <a:pt x="8581" y="1922"/>
                    <a:pt x="6659" y="1"/>
                    <a:pt x="4287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2"/>
            <p:cNvSpPr/>
            <p:nvPr/>
          </p:nvSpPr>
          <p:spPr>
            <a:xfrm>
              <a:off x="4296059" y="2508179"/>
              <a:ext cx="112814" cy="11875"/>
            </a:xfrm>
            <a:custGeom>
              <a:avLst/>
              <a:gdLst/>
              <a:ahLst/>
              <a:cxnLst/>
              <a:rect l="l" t="t" r="r" b="b"/>
              <a:pathLst>
                <a:path w="42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4280" y="451"/>
                  </a:lnTo>
                  <a:cubicBezTo>
                    <a:pt x="4280" y="375"/>
                    <a:pt x="4294" y="305"/>
                    <a:pt x="4294" y="229"/>
                  </a:cubicBezTo>
                  <a:cubicBezTo>
                    <a:pt x="4294" y="153"/>
                    <a:pt x="4287" y="76"/>
                    <a:pt x="4280" y="0"/>
                  </a:cubicBezTo>
                  <a:close/>
                </a:path>
              </a:pathLst>
            </a:custGeom>
            <a:solidFill>
              <a:srgbClr val="E3E9E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2"/>
            <p:cNvSpPr/>
            <p:nvPr/>
          </p:nvSpPr>
          <p:spPr>
            <a:xfrm>
              <a:off x="4213143" y="2431096"/>
              <a:ext cx="166042" cy="166042"/>
            </a:xfrm>
            <a:custGeom>
              <a:avLst/>
              <a:gdLst/>
              <a:ahLst/>
              <a:cxnLst/>
              <a:rect l="l" t="t" r="r" b="b"/>
              <a:pathLst>
                <a:path w="6320" h="6320" extrusionOk="0">
                  <a:moveTo>
                    <a:pt x="3156" y="0"/>
                  </a:moveTo>
                  <a:cubicBezTo>
                    <a:pt x="1415" y="0"/>
                    <a:pt x="0" y="1415"/>
                    <a:pt x="0" y="3163"/>
                  </a:cubicBezTo>
                  <a:cubicBezTo>
                    <a:pt x="0" y="4904"/>
                    <a:pt x="1415" y="6319"/>
                    <a:pt x="3156" y="6319"/>
                  </a:cubicBezTo>
                  <a:cubicBezTo>
                    <a:pt x="4904" y="6319"/>
                    <a:pt x="6319" y="4904"/>
                    <a:pt x="6319" y="3163"/>
                  </a:cubicBezTo>
                  <a:cubicBezTo>
                    <a:pt x="6319" y="1415"/>
                    <a:pt x="4904" y="0"/>
                    <a:pt x="3156" y="0"/>
                  </a:cubicBezTo>
                  <a:close/>
                </a:path>
              </a:pathLst>
            </a:custGeom>
            <a:solidFill>
              <a:srgbClr val="81909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2"/>
            <p:cNvSpPr/>
            <p:nvPr/>
          </p:nvSpPr>
          <p:spPr>
            <a:xfrm>
              <a:off x="4296059" y="2508179"/>
              <a:ext cx="83126" cy="11875"/>
            </a:xfrm>
            <a:custGeom>
              <a:avLst/>
              <a:gdLst/>
              <a:ahLst/>
              <a:cxnLst/>
              <a:rect l="l" t="t" r="r" b="b"/>
              <a:pathLst>
                <a:path w="316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3149" y="451"/>
                  </a:lnTo>
                  <a:cubicBezTo>
                    <a:pt x="3156" y="375"/>
                    <a:pt x="3163" y="305"/>
                    <a:pt x="3163" y="229"/>
                  </a:cubicBezTo>
                  <a:cubicBezTo>
                    <a:pt x="3163" y="153"/>
                    <a:pt x="3156" y="76"/>
                    <a:pt x="3149" y="0"/>
                  </a:cubicBezTo>
                  <a:close/>
                </a:path>
              </a:pathLst>
            </a:custGeom>
            <a:solidFill>
              <a:srgbClr val="82828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2"/>
            <p:cNvSpPr/>
            <p:nvPr/>
          </p:nvSpPr>
          <p:spPr>
            <a:xfrm>
              <a:off x="4248663" y="2466616"/>
              <a:ext cx="94975" cy="94975"/>
            </a:xfrm>
            <a:custGeom>
              <a:avLst/>
              <a:gdLst/>
              <a:ahLst/>
              <a:cxnLst/>
              <a:rect l="l" t="t" r="r" b="b"/>
              <a:pathLst>
                <a:path w="3615" h="3615" extrusionOk="0">
                  <a:moveTo>
                    <a:pt x="1804" y="1"/>
                  </a:moveTo>
                  <a:cubicBezTo>
                    <a:pt x="812" y="1"/>
                    <a:pt x="1" y="812"/>
                    <a:pt x="1" y="1811"/>
                  </a:cubicBezTo>
                  <a:cubicBezTo>
                    <a:pt x="1" y="2803"/>
                    <a:pt x="812" y="3614"/>
                    <a:pt x="1804" y="3614"/>
                  </a:cubicBezTo>
                  <a:cubicBezTo>
                    <a:pt x="2803" y="3614"/>
                    <a:pt x="3615" y="2803"/>
                    <a:pt x="3615" y="1811"/>
                  </a:cubicBezTo>
                  <a:cubicBezTo>
                    <a:pt x="3615" y="812"/>
                    <a:pt x="2803" y="1"/>
                    <a:pt x="1804" y="1"/>
                  </a:cubicBezTo>
                  <a:close/>
                </a:path>
              </a:pathLst>
            </a:custGeom>
            <a:solidFill>
              <a:srgbClr val="FF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2"/>
            <p:cNvSpPr/>
            <p:nvPr/>
          </p:nvSpPr>
          <p:spPr>
            <a:xfrm>
              <a:off x="4296059" y="2508179"/>
              <a:ext cx="47763" cy="11875"/>
            </a:xfrm>
            <a:custGeom>
              <a:avLst/>
              <a:gdLst/>
              <a:ahLst/>
              <a:cxnLst/>
              <a:rect l="l" t="t" r="r" b="b"/>
              <a:pathLst>
                <a:path w="1818" h="452" extrusionOk="0">
                  <a:moveTo>
                    <a:pt x="0" y="0"/>
                  </a:moveTo>
                  <a:lnTo>
                    <a:pt x="0" y="451"/>
                  </a:lnTo>
                  <a:lnTo>
                    <a:pt x="1797" y="451"/>
                  </a:lnTo>
                  <a:cubicBezTo>
                    <a:pt x="1818" y="305"/>
                    <a:pt x="1818" y="153"/>
                    <a:pt x="1797" y="0"/>
                  </a:cubicBezTo>
                  <a:close/>
                </a:path>
              </a:pathLst>
            </a:custGeom>
            <a:solidFill>
              <a:srgbClr val="E3E9E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2"/>
            <p:cNvSpPr/>
            <p:nvPr/>
          </p:nvSpPr>
          <p:spPr>
            <a:xfrm>
              <a:off x="4278377" y="2496330"/>
              <a:ext cx="35547" cy="35547"/>
            </a:xfrm>
            <a:custGeom>
              <a:avLst/>
              <a:gdLst/>
              <a:ahLst/>
              <a:cxnLst/>
              <a:rect l="l" t="t" r="r" b="b"/>
              <a:pathLst>
                <a:path w="1353" h="1353" extrusionOk="0">
                  <a:moveTo>
                    <a:pt x="673" y="0"/>
                  </a:moveTo>
                  <a:cubicBezTo>
                    <a:pt x="299" y="0"/>
                    <a:pt x="0" y="306"/>
                    <a:pt x="0" y="680"/>
                  </a:cubicBezTo>
                  <a:cubicBezTo>
                    <a:pt x="0" y="1055"/>
                    <a:pt x="299" y="1353"/>
                    <a:pt x="673" y="1353"/>
                  </a:cubicBezTo>
                  <a:cubicBezTo>
                    <a:pt x="1048" y="1353"/>
                    <a:pt x="1353" y="1055"/>
                    <a:pt x="1353" y="680"/>
                  </a:cubicBezTo>
                  <a:cubicBezTo>
                    <a:pt x="1353" y="306"/>
                    <a:pt x="1048" y="0"/>
                    <a:pt x="673" y="0"/>
                  </a:cubicBezTo>
                  <a:close/>
                </a:path>
              </a:pathLst>
            </a:custGeom>
            <a:solidFill>
              <a:srgbClr val="81909E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2"/>
            <p:cNvSpPr/>
            <p:nvPr/>
          </p:nvSpPr>
          <p:spPr>
            <a:xfrm>
              <a:off x="4296059" y="2508179"/>
              <a:ext cx="18233" cy="11875"/>
            </a:xfrm>
            <a:custGeom>
              <a:avLst/>
              <a:gdLst/>
              <a:ahLst/>
              <a:cxnLst/>
              <a:rect l="l" t="t" r="r" b="b"/>
              <a:pathLst>
                <a:path w="694" h="452" extrusionOk="0">
                  <a:moveTo>
                    <a:pt x="0" y="0"/>
                  </a:moveTo>
                  <a:lnTo>
                    <a:pt x="0" y="451"/>
                  </a:lnTo>
                  <a:lnTo>
                    <a:pt x="638" y="451"/>
                  </a:lnTo>
                  <a:cubicBezTo>
                    <a:pt x="694" y="305"/>
                    <a:pt x="694" y="146"/>
                    <a:pt x="638" y="0"/>
                  </a:cubicBezTo>
                  <a:close/>
                </a:path>
              </a:pathLst>
            </a:custGeom>
            <a:solidFill>
              <a:srgbClr val="82828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2"/>
            <p:cNvSpPr/>
            <p:nvPr/>
          </p:nvSpPr>
          <p:spPr>
            <a:xfrm>
              <a:off x="4287678" y="2480094"/>
              <a:ext cx="42483" cy="40013"/>
            </a:xfrm>
            <a:custGeom>
              <a:avLst/>
              <a:gdLst/>
              <a:ahLst/>
              <a:cxnLst/>
              <a:rect l="l" t="t" r="r" b="b"/>
              <a:pathLst>
                <a:path w="1617" h="1523" extrusionOk="0">
                  <a:moveTo>
                    <a:pt x="1297" y="1"/>
                  </a:moveTo>
                  <a:lnTo>
                    <a:pt x="160" y="1132"/>
                  </a:lnTo>
                  <a:cubicBezTo>
                    <a:pt x="0" y="1296"/>
                    <a:pt x="150" y="1522"/>
                    <a:pt x="323" y="1522"/>
                  </a:cubicBezTo>
                  <a:cubicBezTo>
                    <a:pt x="375" y="1522"/>
                    <a:pt x="430" y="1501"/>
                    <a:pt x="479" y="1451"/>
                  </a:cubicBezTo>
                  <a:lnTo>
                    <a:pt x="1616" y="320"/>
                  </a:lnTo>
                  <a:lnTo>
                    <a:pt x="1297" y="1"/>
                  </a:lnTo>
                  <a:close/>
                </a:path>
              </a:pathLst>
            </a:custGeom>
            <a:solidFill>
              <a:srgbClr val="70707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2"/>
            <p:cNvSpPr/>
            <p:nvPr/>
          </p:nvSpPr>
          <p:spPr>
            <a:xfrm>
              <a:off x="4314817" y="2315313"/>
              <a:ext cx="182568" cy="178128"/>
            </a:xfrm>
            <a:custGeom>
              <a:avLst/>
              <a:gdLst/>
              <a:ahLst/>
              <a:cxnLst/>
              <a:rect l="l" t="t" r="r" b="b"/>
              <a:pathLst>
                <a:path w="6949" h="6780" extrusionOk="0">
                  <a:moveTo>
                    <a:pt x="6625" y="1"/>
                  </a:moveTo>
                  <a:cubicBezTo>
                    <a:pt x="6572" y="1"/>
                    <a:pt x="6516" y="22"/>
                    <a:pt x="6465" y="72"/>
                  </a:cubicBezTo>
                  <a:lnTo>
                    <a:pt x="146" y="6391"/>
                  </a:lnTo>
                  <a:cubicBezTo>
                    <a:pt x="1" y="6537"/>
                    <a:pt x="105" y="6779"/>
                    <a:pt x="306" y="6779"/>
                  </a:cubicBezTo>
                  <a:cubicBezTo>
                    <a:pt x="368" y="6772"/>
                    <a:pt x="424" y="6752"/>
                    <a:pt x="465" y="6710"/>
                  </a:cubicBezTo>
                  <a:lnTo>
                    <a:pt x="6784" y="391"/>
                  </a:lnTo>
                  <a:cubicBezTo>
                    <a:pt x="6949" y="226"/>
                    <a:pt x="6800" y="1"/>
                    <a:pt x="6625" y="1"/>
                  </a:cubicBezTo>
                  <a:close/>
                </a:path>
              </a:pathLst>
            </a:custGeom>
            <a:solidFill>
              <a:srgbClr val="213B55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325;p32">
            <a:extLst>
              <a:ext uri="{FF2B5EF4-FFF2-40B4-BE49-F238E27FC236}">
                <a16:creationId xmlns:a16="http://schemas.microsoft.com/office/drawing/2014/main" id="{E242DB65-2565-FB45-A83A-81498CF32B2D}"/>
              </a:ext>
            </a:extLst>
          </p:cNvPr>
          <p:cNvSpPr txBox="1">
            <a:spLocks/>
          </p:cNvSpPr>
          <p:nvPr/>
        </p:nvSpPr>
        <p:spPr>
          <a:xfrm>
            <a:off x="3113915" y="4136379"/>
            <a:ext cx="334738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None/>
              <a:defRPr sz="1600" b="0" i="0" u="none" strike="noStrike" cap="none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1pPr>
            <a:lvl2pPr marL="914400" marR="0" lvl="1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None/>
              <a:defRPr sz="1600" b="0" i="0" u="none" strike="noStrike" cap="none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2pPr>
            <a:lvl3pPr marL="1371600" marR="0" lvl="2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None/>
              <a:defRPr sz="1600" b="0" i="0" u="none" strike="noStrike" cap="none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3pPr>
            <a:lvl4pPr marL="1828800" marR="0" lvl="3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None/>
              <a:defRPr sz="1600" b="0" i="0" u="none" strike="noStrike" cap="none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4pPr>
            <a:lvl5pPr marL="2286000" marR="0" lvl="4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None/>
              <a:defRPr sz="1600" b="0" i="0" u="none" strike="noStrike" cap="none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5pPr>
            <a:lvl6pPr marL="2743200" marR="0" lvl="5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None/>
              <a:defRPr sz="1600" b="0" i="0" u="none" strike="noStrike" cap="none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6pPr>
            <a:lvl7pPr marL="3200400" marR="0" lvl="6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None/>
              <a:defRPr sz="1600" b="0" i="0" u="none" strike="noStrike" cap="none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7pPr>
            <a:lvl8pPr marL="3657600" marR="0" lvl="7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None/>
              <a:defRPr sz="1600" b="0" i="0" u="none" strike="noStrike" cap="none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8pPr>
            <a:lvl9pPr marL="4114800" marR="0" lvl="8" indent="-330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64554"/>
              </a:buClr>
              <a:buSzPts val="1600"/>
              <a:buFont typeface="Maven Pro Medium"/>
              <a:buNone/>
              <a:defRPr sz="1600" b="0" i="0" u="none" strike="noStrike" cap="none">
                <a:solidFill>
                  <a:srgbClr val="064554"/>
                </a:solidFill>
                <a:latin typeface="Maven Pro Medium"/>
                <a:ea typeface="Maven Pro Medium"/>
                <a:cs typeface="Maven Pro Medium"/>
                <a:sym typeface="Maven Pro Medium"/>
              </a:defRPr>
            </a:lvl9pPr>
          </a:lstStyle>
          <a:p>
            <a:pPr marL="0" indent="0"/>
            <a:r>
              <a:rPr lang="en-US" dirty="0"/>
              <a:t>BDI is weakly correlated with measures of </a:t>
            </a:r>
            <a:r>
              <a:rPr lang="en-US" i="1" dirty="0"/>
              <a:t>dis</a:t>
            </a:r>
            <a:r>
              <a:rPr lang="en-US" dirty="0"/>
              <a:t>similar constructs</a:t>
            </a:r>
          </a:p>
          <a:p>
            <a:pPr marL="0" indent="0"/>
            <a:r>
              <a:rPr lang="en-US" dirty="0"/>
              <a:t> (</a:t>
            </a:r>
            <a:r>
              <a:rPr lang="en-US" i="1" dirty="0"/>
              <a:t>r </a:t>
            </a:r>
            <a:r>
              <a:rPr lang="en-US" dirty="0"/>
              <a:t>&lt; 0.4)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42929-1EEC-4048-86E0-D17C46D53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Operationalizing </a:t>
            </a:r>
            <a:r>
              <a:rPr lang="en-US" dirty="0">
                <a:solidFill>
                  <a:schemeClr val="tx2"/>
                </a:solidFill>
              </a:rPr>
              <a:t>Aggression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53A44F-43BA-CE4C-8DBE-0065560AD4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0000" y="1494575"/>
            <a:ext cx="7704000" cy="3108900"/>
          </a:xfrm>
        </p:spPr>
        <p:txBody>
          <a:bodyPr/>
          <a:lstStyle/>
          <a:p>
            <a:pPr marL="0" indent="0"/>
            <a:r>
              <a:rPr lang="en-US" sz="3200" dirty="0"/>
              <a:t>Define rules for coding: write them in the empty “rules” box.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What counts as aggression?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Be specific</a:t>
            </a:r>
            <a:endParaRPr lang="en-US" sz="2000" dirty="0"/>
          </a:p>
          <a:p>
            <a:pPr marL="0" indent="0"/>
            <a:br>
              <a:rPr lang="en-US" sz="11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325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p4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Operationalizing </a:t>
            </a:r>
            <a:r>
              <a:rPr lang="en" dirty="0">
                <a:solidFill>
                  <a:schemeClr val="tx2"/>
                </a:solidFill>
              </a:rPr>
              <a:t>Aggression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1014" name="Google Shape;1014;p46"/>
          <p:cNvSpPr txBox="1">
            <a:spLocks noGrp="1"/>
          </p:cNvSpPr>
          <p:nvPr>
            <p:ph type="subTitle" idx="1"/>
          </p:nvPr>
        </p:nvSpPr>
        <p:spPr>
          <a:xfrm>
            <a:off x="66639" y="1435220"/>
            <a:ext cx="3227400" cy="3108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-US" sz="2000" dirty="0"/>
              <a:t>Code for “aggression.”</a:t>
            </a:r>
          </a:p>
          <a:p>
            <a:pPr marL="0" indent="0" algn="ctr"/>
            <a:endParaRPr lang="en-US" sz="2000" dirty="0"/>
          </a:p>
          <a:p>
            <a:pPr marL="0" indent="0" algn="ctr"/>
            <a:r>
              <a:rPr lang="en-US" sz="2000" dirty="0"/>
              <a:t>For each 10 second clip, rate how much aggression is displayed on a scale of 1–10.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15" name="Google Shape;1015;p46"/>
          <p:cNvGrpSpPr/>
          <p:nvPr/>
        </p:nvGrpSpPr>
        <p:grpSpPr>
          <a:xfrm>
            <a:off x="3072582" y="1241245"/>
            <a:ext cx="5873419" cy="3765184"/>
            <a:chOff x="4854325" y="1936705"/>
            <a:chExt cx="3569700" cy="2142920"/>
          </a:xfrm>
        </p:grpSpPr>
        <p:sp>
          <p:nvSpPr>
            <p:cNvPr id="1016" name="Google Shape;1016;p46"/>
            <p:cNvSpPr/>
            <p:nvPr/>
          </p:nvSpPr>
          <p:spPr>
            <a:xfrm>
              <a:off x="5044081" y="1936705"/>
              <a:ext cx="3190200" cy="1990200"/>
            </a:xfrm>
            <a:prstGeom prst="round2SameRect">
              <a:avLst>
                <a:gd name="adj1" fmla="val 5925"/>
                <a:gd name="adj2" fmla="val 0"/>
              </a:avLst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6"/>
            <p:cNvSpPr/>
            <p:nvPr/>
          </p:nvSpPr>
          <p:spPr>
            <a:xfrm rot="10800000">
              <a:off x="4854325" y="3926925"/>
              <a:ext cx="3569700" cy="152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6"/>
            <p:cNvSpPr/>
            <p:nvPr/>
          </p:nvSpPr>
          <p:spPr>
            <a:xfrm>
              <a:off x="6606475" y="2008050"/>
              <a:ext cx="65400" cy="654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1" name="Blank Space Caroline.mov" descr="The still of a Taylor Swift music video. An aerial shot of her lying with her head on someone's knee, wearing sunglasses. ">
            <a:hlinkClick r:id="" action="ppaction://media"/>
            <a:extLst>
              <a:ext uri="{FF2B5EF4-FFF2-40B4-BE49-F238E27FC236}">
                <a16:creationId xmlns:a16="http://schemas.microsoft.com/office/drawing/2014/main" id="{2E2FEDE3-C9A7-A64B-8076-45402E83576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75535" y="1546316"/>
            <a:ext cx="5067511" cy="304072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Academic Research Thesis Defense by Slidesgo">
  <a:themeElements>
    <a:clrScheme name="Simple Light">
      <a:dk1>
        <a:srgbClr val="064554"/>
      </a:dk1>
      <a:lt1>
        <a:srgbClr val="FFFFFF"/>
      </a:lt1>
      <a:dk2>
        <a:srgbClr val="FF594D"/>
      </a:dk2>
      <a:lt2>
        <a:srgbClr val="E34F45"/>
      </a:lt2>
      <a:accent1>
        <a:srgbClr val="2A2A2A"/>
      </a:accent1>
      <a:accent2>
        <a:srgbClr val="3F3F3F"/>
      </a:accent2>
      <a:accent3>
        <a:srgbClr val="EDEDED"/>
      </a:accent3>
      <a:accent4>
        <a:srgbClr val="00B8C0"/>
      </a:accent4>
      <a:accent5>
        <a:srgbClr val="00A6AD"/>
      </a:accent5>
      <a:accent6>
        <a:srgbClr val="075163"/>
      </a:accent6>
      <a:hlink>
        <a:srgbClr val="06455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</TotalTime>
  <Words>358</Words>
  <Application>Microsoft Macintosh PowerPoint</Application>
  <PresentationFormat>On-screen Show (16:9)</PresentationFormat>
  <Paragraphs>68</Paragraphs>
  <Slides>11</Slides>
  <Notes>9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Cambria Math</vt:lpstr>
      <vt:lpstr>Alfa Slab One</vt:lpstr>
      <vt:lpstr>Arial</vt:lpstr>
      <vt:lpstr>Maven Pro SemiBold</vt:lpstr>
      <vt:lpstr>Maven Pro Medium</vt:lpstr>
      <vt:lpstr>Academic Research Thesis Defense by Slidesgo</vt:lpstr>
      <vt:lpstr>Identifying Good Measurement</vt:lpstr>
      <vt:lpstr>Types of Measures</vt:lpstr>
      <vt:lpstr>Identifying Good Measurement: Reliability</vt:lpstr>
      <vt:lpstr>Application: Beck Depression Inventory</vt:lpstr>
      <vt:lpstr>Identifying Good Measurement: Validity </vt:lpstr>
      <vt:lpstr>DSM-5 criteria for a major depressive episode</vt:lpstr>
      <vt:lpstr>Application: Beck Depression Inventory </vt:lpstr>
      <vt:lpstr>Operationalizing Aggression</vt:lpstr>
      <vt:lpstr>Operationalizing Aggression</vt:lpstr>
      <vt:lpstr>Operationalizing Aggression</vt:lpstr>
      <vt:lpstr>Operationalizing Aggression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Identifying Good Measurement</dc:title>
  <cp:lastModifiedBy>Lucas D Surrency</cp:lastModifiedBy>
  <cp:revision>12</cp:revision>
  <dcterms:modified xsi:type="dcterms:W3CDTF">2022-01-27T02:29:30Z</dcterms:modified>
</cp:coreProperties>
</file>